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2" r:id="rId17"/>
    <p:sldId id="273" r:id="rId18"/>
    <p:sldId id="274" r:id="rId19"/>
    <p:sldId id="275" r:id="rId20"/>
    <p:sldId id="276" r:id="rId21"/>
    <p:sldId id="277" r:id="rId22"/>
    <p:sldId id="278" r:id="rId23"/>
    <p:sldId id="279" r:id="rId24"/>
    <p:sldId id="280" r:id="rId25"/>
    <p:sldId id="281" r:id="rId26"/>
    <p:sldId id="282" r:id="rId27"/>
    <p:sldId id="271" r:id="rId28"/>
    <p:sldId id="283" r:id="rId29"/>
    <p:sldId id="284" r:id="rId30"/>
    <p:sldId id="285" r:id="rId31"/>
    <p:sldId id="286" r:id="rId32"/>
    <p:sldId id="287" r:id="rId33"/>
    <p:sldId id="288" r:id="rId34"/>
    <p:sldId id="289" r:id="rId35"/>
    <p:sldId id="291" r:id="rId36"/>
    <p:sldId id="290" r:id="rId37"/>
    <p:sldId id="292" r:id="rId3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0386BA-1C8F-473C-A5EB-42C832C21212}" v="58" dt="2023-08-16T11:34:30.7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p:cViewPr varScale="1">
        <p:scale>
          <a:sx n="63" d="100"/>
          <a:sy n="63" d="100"/>
        </p:scale>
        <p:origin x="72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Forsling" userId="0209318c-4446-44d0-9127-0c0cc02e4e13" providerId="ADAL" clId="{100386BA-1C8F-473C-A5EB-42C832C21212}"/>
    <pc:docChg chg="undo custSel addSld modSld sldOrd">
      <pc:chgData name="Jenny Forsling" userId="0209318c-4446-44d0-9127-0c0cc02e4e13" providerId="ADAL" clId="{100386BA-1C8F-473C-A5EB-42C832C21212}" dt="2023-08-16T11:45:07.112" v="8404" actId="20577"/>
      <pc:docMkLst>
        <pc:docMk/>
      </pc:docMkLst>
      <pc:sldChg chg="addSp delSp modSp mod setBg">
        <pc:chgData name="Jenny Forsling" userId="0209318c-4446-44d0-9127-0c0cc02e4e13" providerId="ADAL" clId="{100386BA-1C8F-473C-A5EB-42C832C21212}" dt="2023-08-16T11:38:40.292" v="8382" actId="20577"/>
        <pc:sldMkLst>
          <pc:docMk/>
          <pc:sldMk cId="3241280093" sldId="257"/>
        </pc:sldMkLst>
        <pc:spChg chg="mod">
          <ac:chgData name="Jenny Forsling" userId="0209318c-4446-44d0-9127-0c0cc02e4e13" providerId="ADAL" clId="{100386BA-1C8F-473C-A5EB-42C832C21212}" dt="2023-08-16T11:38:40.292" v="8382" actId="20577"/>
          <ac:spMkLst>
            <pc:docMk/>
            <pc:sldMk cId="3241280093" sldId="257"/>
            <ac:spMk id="2" creationId="{C061C5FB-6A72-2281-D3B9-BD118E672F3E}"/>
          </ac:spMkLst>
        </pc:spChg>
        <pc:spChg chg="mod">
          <ac:chgData name="Jenny Forsling" userId="0209318c-4446-44d0-9127-0c0cc02e4e13" providerId="ADAL" clId="{100386BA-1C8F-473C-A5EB-42C832C21212}" dt="2023-08-16T11:38:26.791" v="8372" actId="255"/>
          <ac:spMkLst>
            <pc:docMk/>
            <pc:sldMk cId="3241280093" sldId="257"/>
            <ac:spMk id="3" creationId="{5D37CA34-370A-ADCC-10EE-EB7C13E32CE1}"/>
          </ac:spMkLst>
        </pc:spChg>
        <pc:spChg chg="add del">
          <ac:chgData name="Jenny Forsling" userId="0209318c-4446-44d0-9127-0c0cc02e4e13" providerId="ADAL" clId="{100386BA-1C8F-473C-A5EB-42C832C21212}" dt="2023-08-16T11:37:55.863" v="8369" actId="26606"/>
          <ac:spMkLst>
            <pc:docMk/>
            <pc:sldMk cId="3241280093" sldId="257"/>
            <ac:spMk id="11" creationId="{743AA782-23D1-4521-8CAD-47662984AA08}"/>
          </ac:spMkLst>
        </pc:spChg>
        <pc:spChg chg="add del">
          <ac:chgData name="Jenny Forsling" userId="0209318c-4446-44d0-9127-0c0cc02e4e13" providerId="ADAL" clId="{100386BA-1C8F-473C-A5EB-42C832C21212}" dt="2023-08-16T11:37:55.863" v="8369" actId="26606"/>
          <ac:spMkLst>
            <pc:docMk/>
            <pc:sldMk cId="3241280093" sldId="257"/>
            <ac:spMk id="13" creationId="{71877DBC-BB60-40F0-AC93-2ACDBAAE60CE}"/>
          </ac:spMkLst>
        </pc:spChg>
        <pc:spChg chg="add">
          <ac:chgData name="Jenny Forsling" userId="0209318c-4446-44d0-9127-0c0cc02e4e13" providerId="ADAL" clId="{100386BA-1C8F-473C-A5EB-42C832C21212}" dt="2023-08-16T11:37:55.863" v="8369" actId="26606"/>
          <ac:spMkLst>
            <pc:docMk/>
            <pc:sldMk cId="3241280093" sldId="257"/>
            <ac:spMk id="18" creationId="{5D13CC36-B950-4F02-9BAF-9A7EB267398C}"/>
          </ac:spMkLst>
        </pc:spChg>
        <pc:spChg chg="add">
          <ac:chgData name="Jenny Forsling" userId="0209318c-4446-44d0-9127-0c0cc02e4e13" providerId="ADAL" clId="{100386BA-1C8F-473C-A5EB-42C832C21212}" dt="2023-08-16T11:37:55.863" v="8369" actId="26606"/>
          <ac:spMkLst>
            <pc:docMk/>
            <pc:sldMk cId="3241280093" sldId="257"/>
            <ac:spMk id="20" creationId="{C1657055-16FE-41A2-B207-7880F6DCAB24}"/>
          </ac:spMkLst>
        </pc:spChg>
        <pc:spChg chg="add">
          <ac:chgData name="Jenny Forsling" userId="0209318c-4446-44d0-9127-0c0cc02e4e13" providerId="ADAL" clId="{100386BA-1C8F-473C-A5EB-42C832C21212}" dt="2023-08-16T11:37:55.863" v="8369" actId="26606"/>
          <ac:spMkLst>
            <pc:docMk/>
            <pc:sldMk cId="3241280093" sldId="257"/>
            <ac:spMk id="22" creationId="{F3BD3BB9-3CB5-4253-A27D-6B7904723DE3}"/>
          </ac:spMkLst>
        </pc:spChg>
        <pc:picChg chg="add del mod">
          <ac:chgData name="Jenny Forsling" userId="0209318c-4446-44d0-9127-0c0cc02e4e13" providerId="ADAL" clId="{100386BA-1C8F-473C-A5EB-42C832C21212}" dt="2023-08-16T11:34:28.700" v="8234" actId="21"/>
          <ac:picMkLst>
            <pc:docMk/>
            <pc:sldMk cId="3241280093" sldId="257"/>
            <ac:picMk id="5" creationId="{C354272A-F4B0-7171-043A-573595FE8992}"/>
          </ac:picMkLst>
        </pc:picChg>
        <pc:picChg chg="add mod">
          <ac:chgData name="Jenny Forsling" userId="0209318c-4446-44d0-9127-0c0cc02e4e13" providerId="ADAL" clId="{100386BA-1C8F-473C-A5EB-42C832C21212}" dt="2023-08-16T11:37:55.863" v="8369" actId="26606"/>
          <ac:picMkLst>
            <pc:docMk/>
            <pc:sldMk cId="3241280093" sldId="257"/>
            <ac:picMk id="6" creationId="{8E8F330D-B31C-99F5-32B3-B8516CE12C36}"/>
          </ac:picMkLst>
        </pc:picChg>
      </pc:sldChg>
      <pc:sldChg chg="addSp modSp mod">
        <pc:chgData name="Jenny Forsling" userId="0209318c-4446-44d0-9127-0c0cc02e4e13" providerId="ADAL" clId="{100386BA-1C8F-473C-A5EB-42C832C21212}" dt="2023-08-16T11:39:27.614" v="8383" actId="26606"/>
        <pc:sldMkLst>
          <pc:docMk/>
          <pc:sldMk cId="63572412" sldId="258"/>
        </pc:sldMkLst>
        <pc:spChg chg="mod">
          <ac:chgData name="Jenny Forsling" userId="0209318c-4446-44d0-9127-0c0cc02e4e13" providerId="ADAL" clId="{100386BA-1C8F-473C-A5EB-42C832C21212}" dt="2023-08-16T11:39:27.614" v="8383" actId="26606"/>
          <ac:spMkLst>
            <pc:docMk/>
            <pc:sldMk cId="63572412" sldId="258"/>
            <ac:spMk id="5" creationId="{32847BFE-A81C-42A3-28BE-AA2F3CD6AED4}"/>
          </ac:spMkLst>
        </pc:spChg>
        <pc:spChg chg="add">
          <ac:chgData name="Jenny Forsling" userId="0209318c-4446-44d0-9127-0c0cc02e4e13" providerId="ADAL" clId="{100386BA-1C8F-473C-A5EB-42C832C21212}" dt="2023-08-16T11:39:27.614" v="8383" actId="26606"/>
          <ac:spMkLst>
            <pc:docMk/>
            <pc:sldMk cId="63572412" sldId="258"/>
            <ac:spMk id="10" creationId="{9F79630B-0F0B-446E-A637-38FA8F61D10E}"/>
          </ac:spMkLst>
        </pc:spChg>
        <pc:spChg chg="add">
          <ac:chgData name="Jenny Forsling" userId="0209318c-4446-44d0-9127-0c0cc02e4e13" providerId="ADAL" clId="{100386BA-1C8F-473C-A5EB-42C832C21212}" dt="2023-08-16T11:39:27.614" v="8383" actId="26606"/>
          <ac:spMkLst>
            <pc:docMk/>
            <pc:sldMk cId="63572412" sldId="258"/>
            <ac:spMk id="12" creationId="{B3437C99-FC8E-4311-B48A-F0C4C329B154}"/>
          </ac:spMkLst>
        </pc:spChg>
        <pc:picChg chg="mod ord">
          <ac:chgData name="Jenny Forsling" userId="0209318c-4446-44d0-9127-0c0cc02e4e13" providerId="ADAL" clId="{100386BA-1C8F-473C-A5EB-42C832C21212}" dt="2023-08-16T11:39:27.614" v="8383" actId="26606"/>
          <ac:picMkLst>
            <pc:docMk/>
            <pc:sldMk cId="63572412" sldId="258"/>
            <ac:picMk id="4" creationId="{2909D241-6446-EE76-1A30-00ED670AA23F}"/>
          </ac:picMkLst>
        </pc:picChg>
      </pc:sldChg>
      <pc:sldChg chg="addSp delSp modSp mod">
        <pc:chgData name="Jenny Forsling" userId="0209318c-4446-44d0-9127-0c0cc02e4e13" providerId="ADAL" clId="{100386BA-1C8F-473C-A5EB-42C832C21212}" dt="2023-08-16T11:40:17.882" v="8385" actId="26606"/>
        <pc:sldMkLst>
          <pc:docMk/>
          <pc:sldMk cId="1501558233" sldId="261"/>
        </pc:sldMkLst>
        <pc:spChg chg="mod">
          <ac:chgData name="Jenny Forsling" userId="0209318c-4446-44d0-9127-0c0cc02e4e13" providerId="ADAL" clId="{100386BA-1C8F-473C-A5EB-42C832C21212}" dt="2023-08-16T11:40:17.882" v="8385" actId="26606"/>
          <ac:spMkLst>
            <pc:docMk/>
            <pc:sldMk cId="1501558233" sldId="261"/>
            <ac:spMk id="2" creationId="{61157309-CC63-CB99-B74A-34D7F8F4B848}"/>
          </ac:spMkLst>
        </pc:spChg>
        <pc:spChg chg="mod">
          <ac:chgData name="Jenny Forsling" userId="0209318c-4446-44d0-9127-0c0cc02e4e13" providerId="ADAL" clId="{100386BA-1C8F-473C-A5EB-42C832C21212}" dt="2023-08-16T11:40:17.882" v="8385" actId="26606"/>
          <ac:spMkLst>
            <pc:docMk/>
            <pc:sldMk cId="1501558233" sldId="261"/>
            <ac:spMk id="3" creationId="{163B1819-A6DE-2A91-1AFD-51F376152BBA}"/>
          </ac:spMkLst>
        </pc:spChg>
        <pc:spChg chg="del">
          <ac:chgData name="Jenny Forsling" userId="0209318c-4446-44d0-9127-0c0cc02e4e13" providerId="ADAL" clId="{100386BA-1C8F-473C-A5EB-42C832C21212}" dt="2023-08-15T15:08:17.248" v="2001" actId="26606"/>
          <ac:spMkLst>
            <pc:docMk/>
            <pc:sldMk cId="1501558233" sldId="261"/>
            <ac:spMk id="10" creationId="{231BF440-39FA-4087-84CC-2EEC0BBDAF29}"/>
          </ac:spMkLst>
        </pc:spChg>
        <pc:spChg chg="del">
          <ac:chgData name="Jenny Forsling" userId="0209318c-4446-44d0-9127-0c0cc02e4e13" providerId="ADAL" clId="{100386BA-1C8F-473C-A5EB-42C832C21212}" dt="2023-08-15T15:08:17.248" v="2001" actId="26606"/>
          <ac:spMkLst>
            <pc:docMk/>
            <pc:sldMk cId="1501558233" sldId="261"/>
            <ac:spMk id="12" creationId="{F04E4CBA-303B-48BD-8451-C2701CB0EEBF}"/>
          </ac:spMkLst>
        </pc:spChg>
        <pc:spChg chg="del">
          <ac:chgData name="Jenny Forsling" userId="0209318c-4446-44d0-9127-0c0cc02e4e13" providerId="ADAL" clId="{100386BA-1C8F-473C-A5EB-42C832C21212}" dt="2023-08-15T15:08:17.248" v="2001" actId="26606"/>
          <ac:spMkLst>
            <pc:docMk/>
            <pc:sldMk cId="1501558233" sldId="261"/>
            <ac:spMk id="14" creationId="{F6CA58B3-AFCC-4A40-9882-50D5080879B0}"/>
          </ac:spMkLst>
        </pc:spChg>
        <pc:spChg chg="del">
          <ac:chgData name="Jenny Forsling" userId="0209318c-4446-44d0-9127-0c0cc02e4e13" providerId="ADAL" clId="{100386BA-1C8F-473C-A5EB-42C832C21212}" dt="2023-08-15T15:08:17.248" v="2001" actId="26606"/>
          <ac:spMkLst>
            <pc:docMk/>
            <pc:sldMk cId="1501558233" sldId="261"/>
            <ac:spMk id="16" creationId="{75C56826-D4E5-42ED-8529-079651CB3005}"/>
          </ac:spMkLst>
        </pc:spChg>
        <pc:spChg chg="del">
          <ac:chgData name="Jenny Forsling" userId="0209318c-4446-44d0-9127-0c0cc02e4e13" providerId="ADAL" clId="{100386BA-1C8F-473C-A5EB-42C832C21212}" dt="2023-08-15T15:08:17.248" v="2001" actId="26606"/>
          <ac:spMkLst>
            <pc:docMk/>
            <pc:sldMk cId="1501558233" sldId="261"/>
            <ac:spMk id="18" creationId="{82095FCE-EF05-4443-B97A-85DEE3A5CA17}"/>
          </ac:spMkLst>
        </pc:spChg>
        <pc:spChg chg="del">
          <ac:chgData name="Jenny Forsling" userId="0209318c-4446-44d0-9127-0c0cc02e4e13" providerId="ADAL" clId="{100386BA-1C8F-473C-A5EB-42C832C21212}" dt="2023-08-15T15:08:17.248" v="2001" actId="26606"/>
          <ac:spMkLst>
            <pc:docMk/>
            <pc:sldMk cId="1501558233" sldId="261"/>
            <ac:spMk id="20" creationId="{CA00AE6B-AA30-4CF8-BA6F-339B780AD76C}"/>
          </ac:spMkLst>
        </pc:spChg>
        <pc:spChg chg="add del">
          <ac:chgData name="Jenny Forsling" userId="0209318c-4446-44d0-9127-0c0cc02e4e13" providerId="ADAL" clId="{100386BA-1C8F-473C-A5EB-42C832C21212}" dt="2023-08-16T11:40:07.990" v="8384" actId="26606"/>
          <ac:spMkLst>
            <pc:docMk/>
            <pc:sldMk cId="1501558233" sldId="261"/>
            <ac:spMk id="25" creationId="{D2B783EE-0239-4717-BBEA-8C9EAC61C824}"/>
          </ac:spMkLst>
        </pc:spChg>
        <pc:spChg chg="add del">
          <ac:chgData name="Jenny Forsling" userId="0209318c-4446-44d0-9127-0c0cc02e4e13" providerId="ADAL" clId="{100386BA-1C8F-473C-A5EB-42C832C21212}" dt="2023-08-16T11:40:07.990" v="8384" actId="26606"/>
          <ac:spMkLst>
            <pc:docMk/>
            <pc:sldMk cId="1501558233" sldId="261"/>
            <ac:spMk id="27" creationId="{A7B99495-F43F-4D80-A44F-2CB4764EB90B}"/>
          </ac:spMkLst>
        </pc:spChg>
        <pc:spChg chg="add del">
          <ac:chgData name="Jenny Forsling" userId="0209318c-4446-44d0-9127-0c0cc02e4e13" providerId="ADAL" clId="{100386BA-1C8F-473C-A5EB-42C832C21212}" dt="2023-08-16T11:40:07.990" v="8384" actId="26606"/>
          <ac:spMkLst>
            <pc:docMk/>
            <pc:sldMk cId="1501558233" sldId="261"/>
            <ac:spMk id="29" creationId="{70BEB1E7-2F88-40BC-B73D-42E5B6F80BFC}"/>
          </ac:spMkLst>
        </pc:spChg>
        <pc:spChg chg="add del">
          <ac:chgData name="Jenny Forsling" userId="0209318c-4446-44d0-9127-0c0cc02e4e13" providerId="ADAL" clId="{100386BA-1C8F-473C-A5EB-42C832C21212}" dt="2023-08-16T11:40:17.882" v="8385" actId="26606"/>
          <ac:spMkLst>
            <pc:docMk/>
            <pc:sldMk cId="1501558233" sldId="261"/>
            <ac:spMk id="34" creationId="{639C3025-4784-4B16-914D-CCFC3E83354D}"/>
          </ac:spMkLst>
        </pc:spChg>
        <pc:spChg chg="add del">
          <ac:chgData name="Jenny Forsling" userId="0209318c-4446-44d0-9127-0c0cc02e4e13" providerId="ADAL" clId="{100386BA-1C8F-473C-A5EB-42C832C21212}" dt="2023-08-16T11:40:17.882" v="8385" actId="26606"/>
          <ac:spMkLst>
            <pc:docMk/>
            <pc:sldMk cId="1501558233" sldId="261"/>
            <ac:spMk id="36" creationId="{0AD20437-C88A-4F45-9C6D-DA32B29A4D1B}"/>
          </ac:spMkLst>
        </pc:spChg>
        <pc:spChg chg="add">
          <ac:chgData name="Jenny Forsling" userId="0209318c-4446-44d0-9127-0c0cc02e4e13" providerId="ADAL" clId="{100386BA-1C8F-473C-A5EB-42C832C21212}" dt="2023-08-16T11:40:17.882" v="8385" actId="26606"/>
          <ac:spMkLst>
            <pc:docMk/>
            <pc:sldMk cId="1501558233" sldId="261"/>
            <ac:spMk id="41" creationId="{D2B783EE-0239-4717-BBEA-8C9EAC61C824}"/>
          </ac:spMkLst>
        </pc:spChg>
        <pc:spChg chg="add">
          <ac:chgData name="Jenny Forsling" userId="0209318c-4446-44d0-9127-0c0cc02e4e13" providerId="ADAL" clId="{100386BA-1C8F-473C-A5EB-42C832C21212}" dt="2023-08-16T11:40:17.882" v="8385" actId="26606"/>
          <ac:spMkLst>
            <pc:docMk/>
            <pc:sldMk cId="1501558233" sldId="261"/>
            <ac:spMk id="43" creationId="{A7B99495-F43F-4D80-A44F-2CB4764EB90B}"/>
          </ac:spMkLst>
        </pc:spChg>
        <pc:spChg chg="add">
          <ac:chgData name="Jenny Forsling" userId="0209318c-4446-44d0-9127-0c0cc02e4e13" providerId="ADAL" clId="{100386BA-1C8F-473C-A5EB-42C832C21212}" dt="2023-08-16T11:40:17.882" v="8385" actId="26606"/>
          <ac:spMkLst>
            <pc:docMk/>
            <pc:sldMk cId="1501558233" sldId="261"/>
            <ac:spMk id="45" creationId="{70BEB1E7-2F88-40BC-B73D-42E5B6F80BFC}"/>
          </ac:spMkLst>
        </pc:spChg>
        <pc:picChg chg="mod ord">
          <ac:chgData name="Jenny Forsling" userId="0209318c-4446-44d0-9127-0c0cc02e4e13" providerId="ADAL" clId="{100386BA-1C8F-473C-A5EB-42C832C21212}" dt="2023-08-16T11:40:17.882" v="8385" actId="26606"/>
          <ac:picMkLst>
            <pc:docMk/>
            <pc:sldMk cId="1501558233" sldId="261"/>
            <ac:picMk id="4" creationId="{83A3735E-DB7A-3E8F-52AD-02D26688D493}"/>
          </ac:picMkLst>
        </pc:picChg>
        <pc:picChg chg="mod ord">
          <ac:chgData name="Jenny Forsling" userId="0209318c-4446-44d0-9127-0c0cc02e4e13" providerId="ADAL" clId="{100386BA-1C8F-473C-A5EB-42C832C21212}" dt="2023-08-16T11:40:17.882" v="8385" actId="26606"/>
          <ac:picMkLst>
            <pc:docMk/>
            <pc:sldMk cId="1501558233" sldId="261"/>
            <ac:picMk id="5" creationId="{9E7F5BFE-B75F-5298-C0FC-010C7E29E58F}"/>
          </ac:picMkLst>
        </pc:picChg>
      </pc:sldChg>
      <pc:sldChg chg="addSp delSp modSp mod">
        <pc:chgData name="Jenny Forsling" userId="0209318c-4446-44d0-9127-0c0cc02e4e13" providerId="ADAL" clId="{100386BA-1C8F-473C-A5EB-42C832C21212}" dt="2023-08-16T11:40:42.015" v="8386" actId="26606"/>
        <pc:sldMkLst>
          <pc:docMk/>
          <pc:sldMk cId="2216304005" sldId="263"/>
        </pc:sldMkLst>
        <pc:spChg chg="mod ord">
          <ac:chgData name="Jenny Forsling" userId="0209318c-4446-44d0-9127-0c0cc02e4e13" providerId="ADAL" clId="{100386BA-1C8F-473C-A5EB-42C832C21212}" dt="2023-08-16T11:40:42.015" v="8386" actId="26606"/>
          <ac:spMkLst>
            <pc:docMk/>
            <pc:sldMk cId="2216304005" sldId="263"/>
            <ac:spMk id="2" creationId="{37824277-D78F-34C3-1B93-207775BA9657}"/>
          </ac:spMkLst>
        </pc:spChg>
        <pc:spChg chg="del">
          <ac:chgData name="Jenny Forsling" userId="0209318c-4446-44d0-9127-0c0cc02e4e13" providerId="ADAL" clId="{100386BA-1C8F-473C-A5EB-42C832C21212}" dt="2023-08-16T11:40:42.015" v="8386" actId="26606"/>
          <ac:spMkLst>
            <pc:docMk/>
            <pc:sldMk cId="2216304005" sldId="263"/>
            <ac:spMk id="16" creationId="{665DBBEF-238B-476B-96AB-8AAC3224ECEA}"/>
          </ac:spMkLst>
        </pc:spChg>
        <pc:spChg chg="del">
          <ac:chgData name="Jenny Forsling" userId="0209318c-4446-44d0-9127-0c0cc02e4e13" providerId="ADAL" clId="{100386BA-1C8F-473C-A5EB-42C832C21212}" dt="2023-08-16T11:40:42.015" v="8386" actId="26606"/>
          <ac:spMkLst>
            <pc:docMk/>
            <pc:sldMk cId="2216304005" sldId="263"/>
            <ac:spMk id="18" creationId="{3FCFB1DE-0B7E-48CC-BA90-B2AB0889F9D6}"/>
          </ac:spMkLst>
        </pc:spChg>
        <pc:spChg chg="add">
          <ac:chgData name="Jenny Forsling" userId="0209318c-4446-44d0-9127-0c0cc02e4e13" providerId="ADAL" clId="{100386BA-1C8F-473C-A5EB-42C832C21212}" dt="2023-08-16T11:40:42.015" v="8386" actId="26606"/>
          <ac:spMkLst>
            <pc:docMk/>
            <pc:sldMk cId="2216304005" sldId="263"/>
            <ac:spMk id="23" creationId="{7DA3C418-758E-4180-A5D0-8655D6804587}"/>
          </ac:spMkLst>
        </pc:spChg>
        <pc:spChg chg="add">
          <ac:chgData name="Jenny Forsling" userId="0209318c-4446-44d0-9127-0c0cc02e4e13" providerId="ADAL" clId="{100386BA-1C8F-473C-A5EB-42C832C21212}" dt="2023-08-16T11:40:42.015" v="8386" actId="26606"/>
          <ac:spMkLst>
            <pc:docMk/>
            <pc:sldMk cId="2216304005" sldId="263"/>
            <ac:spMk id="25" creationId="{28C8EF06-5EC3-4883-AFAF-D74FF46550FB}"/>
          </ac:spMkLst>
        </pc:spChg>
        <pc:picChg chg="mod">
          <ac:chgData name="Jenny Forsling" userId="0209318c-4446-44d0-9127-0c0cc02e4e13" providerId="ADAL" clId="{100386BA-1C8F-473C-A5EB-42C832C21212}" dt="2023-08-16T11:40:42.015" v="8386" actId="26606"/>
          <ac:picMkLst>
            <pc:docMk/>
            <pc:sldMk cId="2216304005" sldId="263"/>
            <ac:picMk id="4" creationId="{EE4367FF-7185-EAEC-1202-5CBD93ECD087}"/>
          </ac:picMkLst>
        </pc:picChg>
      </pc:sldChg>
      <pc:sldChg chg="addSp delSp modSp mod">
        <pc:chgData name="Jenny Forsling" userId="0209318c-4446-44d0-9127-0c0cc02e4e13" providerId="ADAL" clId="{100386BA-1C8F-473C-A5EB-42C832C21212}" dt="2023-08-16T11:40:57.365" v="8387" actId="26606"/>
        <pc:sldMkLst>
          <pc:docMk/>
          <pc:sldMk cId="3019911733" sldId="264"/>
        </pc:sldMkLst>
        <pc:spChg chg="mod ord">
          <ac:chgData name="Jenny Forsling" userId="0209318c-4446-44d0-9127-0c0cc02e4e13" providerId="ADAL" clId="{100386BA-1C8F-473C-A5EB-42C832C21212}" dt="2023-08-16T11:40:57.365" v="8387" actId="26606"/>
          <ac:spMkLst>
            <pc:docMk/>
            <pc:sldMk cId="3019911733" sldId="264"/>
            <ac:spMk id="2" creationId="{92EF7361-2B62-6F57-C463-DF9482DA52C4}"/>
          </ac:spMkLst>
        </pc:spChg>
        <pc:spChg chg="del">
          <ac:chgData name="Jenny Forsling" userId="0209318c-4446-44d0-9127-0c0cc02e4e13" providerId="ADAL" clId="{100386BA-1C8F-473C-A5EB-42C832C21212}" dt="2023-08-16T11:40:57.365" v="8387" actId="26606"/>
          <ac:spMkLst>
            <pc:docMk/>
            <pc:sldMk cId="3019911733" sldId="264"/>
            <ac:spMk id="9" creationId="{5DCB5928-DC7D-4612-9922-441966E15627}"/>
          </ac:spMkLst>
        </pc:spChg>
        <pc:spChg chg="del">
          <ac:chgData name="Jenny Forsling" userId="0209318c-4446-44d0-9127-0c0cc02e4e13" providerId="ADAL" clId="{100386BA-1C8F-473C-A5EB-42C832C21212}" dt="2023-08-16T11:40:57.365" v="8387" actId="26606"/>
          <ac:spMkLst>
            <pc:docMk/>
            <pc:sldMk cId="3019911733" sldId="264"/>
            <ac:spMk id="11" creationId="{682C1161-1736-45EC-99B7-33F3CAE9D517}"/>
          </ac:spMkLst>
        </pc:spChg>
        <pc:spChg chg="del">
          <ac:chgData name="Jenny Forsling" userId="0209318c-4446-44d0-9127-0c0cc02e4e13" providerId="ADAL" clId="{100386BA-1C8F-473C-A5EB-42C832C21212}" dt="2023-08-16T11:40:57.365" v="8387" actId="26606"/>
          <ac:spMkLst>
            <pc:docMk/>
            <pc:sldMk cId="3019911733" sldId="264"/>
            <ac:spMk id="13" creationId="{84D4DDB8-B68F-45B0-9F62-C4279996F672}"/>
          </ac:spMkLst>
        </pc:spChg>
        <pc:spChg chg="del">
          <ac:chgData name="Jenny Forsling" userId="0209318c-4446-44d0-9127-0c0cc02e4e13" providerId="ADAL" clId="{100386BA-1C8F-473C-A5EB-42C832C21212}" dt="2023-08-16T11:40:57.365" v="8387" actId="26606"/>
          <ac:spMkLst>
            <pc:docMk/>
            <pc:sldMk cId="3019911733" sldId="264"/>
            <ac:spMk id="15" creationId="{AF2F604E-43BE-4DC3-B983-E071523364F8}"/>
          </ac:spMkLst>
        </pc:spChg>
        <pc:spChg chg="del">
          <ac:chgData name="Jenny Forsling" userId="0209318c-4446-44d0-9127-0c0cc02e4e13" providerId="ADAL" clId="{100386BA-1C8F-473C-A5EB-42C832C21212}" dt="2023-08-16T11:40:57.365" v="8387" actId="26606"/>
          <ac:spMkLst>
            <pc:docMk/>
            <pc:sldMk cId="3019911733" sldId="264"/>
            <ac:spMk id="17" creationId="{08C9B587-E65E-4B52-B37C-ABEBB6E87928}"/>
          </ac:spMkLst>
        </pc:spChg>
        <pc:spChg chg="add">
          <ac:chgData name="Jenny Forsling" userId="0209318c-4446-44d0-9127-0c0cc02e4e13" providerId="ADAL" clId="{100386BA-1C8F-473C-A5EB-42C832C21212}" dt="2023-08-16T11:40:57.365" v="8387" actId="26606"/>
          <ac:spMkLst>
            <pc:docMk/>
            <pc:sldMk cId="3019911733" sldId="264"/>
            <ac:spMk id="22" creationId="{7DA3C418-758E-4180-A5D0-8655D6804587}"/>
          </ac:spMkLst>
        </pc:spChg>
        <pc:spChg chg="add">
          <ac:chgData name="Jenny Forsling" userId="0209318c-4446-44d0-9127-0c0cc02e4e13" providerId="ADAL" clId="{100386BA-1C8F-473C-A5EB-42C832C21212}" dt="2023-08-16T11:40:57.365" v="8387" actId="26606"/>
          <ac:spMkLst>
            <pc:docMk/>
            <pc:sldMk cId="3019911733" sldId="264"/>
            <ac:spMk id="24" creationId="{28C8EF06-5EC3-4883-AFAF-D74FF46550FB}"/>
          </ac:spMkLst>
        </pc:spChg>
        <pc:picChg chg="mod">
          <ac:chgData name="Jenny Forsling" userId="0209318c-4446-44d0-9127-0c0cc02e4e13" providerId="ADAL" clId="{100386BA-1C8F-473C-A5EB-42C832C21212}" dt="2023-08-16T11:40:57.365" v="8387" actId="26606"/>
          <ac:picMkLst>
            <pc:docMk/>
            <pc:sldMk cId="3019911733" sldId="264"/>
            <ac:picMk id="4" creationId="{61CE3724-E2E2-3FC4-5377-2124006EE29C}"/>
          </ac:picMkLst>
        </pc:picChg>
      </pc:sldChg>
      <pc:sldChg chg="addSp delSp modSp mod">
        <pc:chgData name="Jenny Forsling" userId="0209318c-4446-44d0-9127-0c0cc02e4e13" providerId="ADAL" clId="{100386BA-1C8F-473C-A5EB-42C832C21212}" dt="2023-08-16T11:41:16.920" v="8397" actId="20577"/>
        <pc:sldMkLst>
          <pc:docMk/>
          <pc:sldMk cId="878963885" sldId="265"/>
        </pc:sldMkLst>
        <pc:spChg chg="mod">
          <ac:chgData name="Jenny Forsling" userId="0209318c-4446-44d0-9127-0c0cc02e4e13" providerId="ADAL" clId="{100386BA-1C8F-473C-A5EB-42C832C21212}" dt="2023-08-16T11:41:04.641" v="8388" actId="26606"/>
          <ac:spMkLst>
            <pc:docMk/>
            <pc:sldMk cId="878963885" sldId="265"/>
            <ac:spMk id="2" creationId="{831FBC00-A800-0802-3559-B2F378624CFD}"/>
          </ac:spMkLst>
        </pc:spChg>
        <pc:spChg chg="mod">
          <ac:chgData name="Jenny Forsling" userId="0209318c-4446-44d0-9127-0c0cc02e4e13" providerId="ADAL" clId="{100386BA-1C8F-473C-A5EB-42C832C21212}" dt="2023-08-16T11:41:16.920" v="8397" actId="20577"/>
          <ac:spMkLst>
            <pc:docMk/>
            <pc:sldMk cId="878963885" sldId="265"/>
            <ac:spMk id="3" creationId="{C666C477-256C-6F8F-C656-C83B6D2BCF51}"/>
          </ac:spMkLst>
        </pc:spChg>
        <pc:spChg chg="del">
          <ac:chgData name="Jenny Forsling" userId="0209318c-4446-44d0-9127-0c0cc02e4e13" providerId="ADAL" clId="{100386BA-1C8F-473C-A5EB-42C832C21212}" dt="2023-08-16T11:41:04.641" v="8388" actId="26606"/>
          <ac:spMkLst>
            <pc:docMk/>
            <pc:sldMk cId="878963885" sldId="265"/>
            <ac:spMk id="10" creationId="{5954F66B-3BF3-4495-BAEE-BEB2B018880D}"/>
          </ac:spMkLst>
        </pc:spChg>
        <pc:spChg chg="del">
          <ac:chgData name="Jenny Forsling" userId="0209318c-4446-44d0-9127-0c0cc02e4e13" providerId="ADAL" clId="{100386BA-1C8F-473C-A5EB-42C832C21212}" dt="2023-08-16T11:41:04.641" v="8388" actId="26606"/>
          <ac:spMkLst>
            <pc:docMk/>
            <pc:sldMk cId="878963885" sldId="265"/>
            <ac:spMk id="12" creationId="{EABAD4DA-87BA-4F70-9EF0-45C6BCF17823}"/>
          </ac:spMkLst>
        </pc:spChg>
        <pc:spChg chg="del">
          <ac:chgData name="Jenny Forsling" userId="0209318c-4446-44d0-9127-0c0cc02e4e13" providerId="ADAL" clId="{100386BA-1C8F-473C-A5EB-42C832C21212}" dt="2023-08-16T11:41:04.641" v="8388" actId="26606"/>
          <ac:spMkLst>
            <pc:docMk/>
            <pc:sldMk cId="878963885" sldId="265"/>
            <ac:spMk id="14" creationId="{915128D9-2797-47FA-B6FE-EC24E6B8437A}"/>
          </ac:spMkLst>
        </pc:spChg>
        <pc:spChg chg="add">
          <ac:chgData name="Jenny Forsling" userId="0209318c-4446-44d0-9127-0c0cc02e4e13" providerId="ADAL" clId="{100386BA-1C8F-473C-A5EB-42C832C21212}" dt="2023-08-16T11:41:04.641" v="8388" actId="26606"/>
          <ac:spMkLst>
            <pc:docMk/>
            <pc:sldMk cId="878963885" sldId="265"/>
            <ac:spMk id="19" creationId="{743AA782-23D1-4521-8CAD-47662984AA08}"/>
          </ac:spMkLst>
        </pc:spChg>
        <pc:spChg chg="add">
          <ac:chgData name="Jenny Forsling" userId="0209318c-4446-44d0-9127-0c0cc02e4e13" providerId="ADAL" clId="{100386BA-1C8F-473C-A5EB-42C832C21212}" dt="2023-08-16T11:41:04.641" v="8388" actId="26606"/>
          <ac:spMkLst>
            <pc:docMk/>
            <pc:sldMk cId="878963885" sldId="265"/>
            <ac:spMk id="21" creationId="{71877DBC-BB60-40F0-AC93-2ACDBAAE60CE}"/>
          </ac:spMkLst>
        </pc:spChg>
        <pc:picChg chg="mod ord">
          <ac:chgData name="Jenny Forsling" userId="0209318c-4446-44d0-9127-0c0cc02e4e13" providerId="ADAL" clId="{100386BA-1C8F-473C-A5EB-42C832C21212}" dt="2023-08-16T11:41:04.641" v="8388" actId="26606"/>
          <ac:picMkLst>
            <pc:docMk/>
            <pc:sldMk cId="878963885" sldId="265"/>
            <ac:picMk id="5" creationId="{3B79E8EE-564F-7975-84BD-7F7BD3A34B20}"/>
          </ac:picMkLst>
        </pc:picChg>
      </pc:sldChg>
      <pc:sldChg chg="modSp mod">
        <pc:chgData name="Jenny Forsling" userId="0209318c-4446-44d0-9127-0c0cc02e4e13" providerId="ADAL" clId="{100386BA-1C8F-473C-A5EB-42C832C21212}" dt="2023-08-16T11:33:31.138" v="8233" actId="15"/>
        <pc:sldMkLst>
          <pc:docMk/>
          <pc:sldMk cId="1499992810" sldId="266"/>
        </pc:sldMkLst>
        <pc:spChg chg="mod">
          <ac:chgData name="Jenny Forsling" userId="0209318c-4446-44d0-9127-0c0cc02e4e13" providerId="ADAL" clId="{100386BA-1C8F-473C-A5EB-42C832C21212}" dt="2023-08-16T11:33:31.138" v="8233" actId="15"/>
          <ac:spMkLst>
            <pc:docMk/>
            <pc:sldMk cId="1499992810" sldId="266"/>
            <ac:spMk id="22" creationId="{0E2AE1BB-0424-09CA-2D27-E7DC64F0892C}"/>
          </ac:spMkLst>
        </pc:spChg>
      </pc:sldChg>
      <pc:sldChg chg="modSp mod">
        <pc:chgData name="Jenny Forsling" userId="0209318c-4446-44d0-9127-0c0cc02e4e13" providerId="ADAL" clId="{100386BA-1C8F-473C-A5EB-42C832C21212}" dt="2023-08-15T12:28:20.875" v="190" actId="20577"/>
        <pc:sldMkLst>
          <pc:docMk/>
          <pc:sldMk cId="292153386" sldId="267"/>
        </pc:sldMkLst>
        <pc:spChg chg="mod">
          <ac:chgData name="Jenny Forsling" userId="0209318c-4446-44d0-9127-0c0cc02e4e13" providerId="ADAL" clId="{100386BA-1C8F-473C-A5EB-42C832C21212}" dt="2023-08-15T12:28:20.875" v="190" actId="20577"/>
          <ac:spMkLst>
            <pc:docMk/>
            <pc:sldMk cId="292153386" sldId="267"/>
            <ac:spMk id="8" creationId="{265847EE-AEF8-C6D5-E0EB-C3BA840AFD99}"/>
          </ac:spMkLst>
        </pc:spChg>
      </pc:sldChg>
      <pc:sldChg chg="addSp delSp modSp add mod">
        <pc:chgData name="Jenny Forsling" userId="0209318c-4446-44d0-9127-0c0cc02e4e13" providerId="ADAL" clId="{100386BA-1C8F-473C-A5EB-42C832C21212}" dt="2023-08-16T11:43:43.038" v="8399" actId="20577"/>
        <pc:sldMkLst>
          <pc:docMk/>
          <pc:sldMk cId="1014564433" sldId="268"/>
        </pc:sldMkLst>
        <pc:spChg chg="mod">
          <ac:chgData name="Jenny Forsling" userId="0209318c-4446-44d0-9127-0c0cc02e4e13" providerId="ADAL" clId="{100386BA-1C8F-473C-A5EB-42C832C21212}" dt="2023-08-15T14:50:28.350" v="206" actId="20577"/>
          <ac:spMkLst>
            <pc:docMk/>
            <pc:sldMk cId="1014564433" sldId="268"/>
            <ac:spMk id="2" creationId="{7E3CB843-9332-12FC-62B6-F750E6BB08EE}"/>
          </ac:spMkLst>
        </pc:spChg>
        <pc:spChg chg="mod">
          <ac:chgData name="Jenny Forsling" userId="0209318c-4446-44d0-9127-0c0cc02e4e13" providerId="ADAL" clId="{100386BA-1C8F-473C-A5EB-42C832C21212}" dt="2023-08-16T11:43:43.038" v="8399" actId="20577"/>
          <ac:spMkLst>
            <pc:docMk/>
            <pc:sldMk cId="1014564433" sldId="268"/>
            <ac:spMk id="8" creationId="{265847EE-AEF8-C6D5-E0EB-C3BA840AFD99}"/>
          </ac:spMkLst>
        </pc:spChg>
        <pc:picChg chg="add mod">
          <ac:chgData name="Jenny Forsling" userId="0209318c-4446-44d0-9127-0c0cc02e4e13" providerId="ADAL" clId="{100386BA-1C8F-473C-A5EB-42C832C21212}" dt="2023-08-15T14:53:24.585" v="661" actId="1076"/>
          <ac:picMkLst>
            <pc:docMk/>
            <pc:sldMk cId="1014564433" sldId="268"/>
            <ac:picMk id="3" creationId="{17937CEF-DDFE-1930-CB59-8CF96860447B}"/>
          </ac:picMkLst>
        </pc:picChg>
        <pc:picChg chg="del">
          <ac:chgData name="Jenny Forsling" userId="0209318c-4446-44d0-9127-0c0cc02e4e13" providerId="ADAL" clId="{100386BA-1C8F-473C-A5EB-42C832C21212}" dt="2023-08-15T14:52:22.302" v="613" actId="478"/>
          <ac:picMkLst>
            <pc:docMk/>
            <pc:sldMk cId="1014564433" sldId="268"/>
            <ac:picMk id="4" creationId="{C1C19EC4-784F-E133-FC9E-68B44C7B18BB}"/>
          </ac:picMkLst>
        </pc:picChg>
      </pc:sldChg>
      <pc:sldChg chg="addSp delSp modSp add mod setBg delDesignElem">
        <pc:chgData name="Jenny Forsling" userId="0209318c-4446-44d0-9127-0c0cc02e4e13" providerId="ADAL" clId="{100386BA-1C8F-473C-A5EB-42C832C21212}" dt="2023-08-16T08:42:58.957" v="2044" actId="6549"/>
        <pc:sldMkLst>
          <pc:docMk/>
          <pc:sldMk cId="2793953848" sldId="269"/>
        </pc:sldMkLst>
        <pc:spChg chg="mod">
          <ac:chgData name="Jenny Forsling" userId="0209318c-4446-44d0-9127-0c0cc02e4e13" providerId="ADAL" clId="{100386BA-1C8F-473C-A5EB-42C832C21212}" dt="2023-08-15T14:54:17.434" v="684" actId="20577"/>
          <ac:spMkLst>
            <pc:docMk/>
            <pc:sldMk cId="2793953848" sldId="269"/>
            <ac:spMk id="2" creationId="{7E3CB843-9332-12FC-62B6-F750E6BB08EE}"/>
          </ac:spMkLst>
        </pc:spChg>
        <pc:spChg chg="mod">
          <ac:chgData name="Jenny Forsling" userId="0209318c-4446-44d0-9127-0c0cc02e4e13" providerId="ADAL" clId="{100386BA-1C8F-473C-A5EB-42C832C21212}" dt="2023-08-16T08:42:58.957" v="2044" actId="6549"/>
          <ac:spMkLst>
            <pc:docMk/>
            <pc:sldMk cId="2793953848" sldId="269"/>
            <ac:spMk id="8" creationId="{265847EE-AEF8-C6D5-E0EB-C3BA840AFD99}"/>
          </ac:spMkLst>
        </pc:spChg>
        <pc:spChg chg="add">
          <ac:chgData name="Jenny Forsling" userId="0209318c-4446-44d0-9127-0c0cc02e4e13" providerId="ADAL" clId="{100386BA-1C8F-473C-A5EB-42C832C21212}" dt="2023-08-15T14:56:16.406" v="1100" actId="26606"/>
          <ac:spMkLst>
            <pc:docMk/>
            <pc:sldMk cId="2793953848" sldId="269"/>
            <ac:spMk id="10" creationId="{2B97F24A-32CE-4C1C-A50D-3016B394DCFB}"/>
          </ac:spMkLst>
        </pc:spChg>
        <pc:spChg chg="del">
          <ac:chgData name="Jenny Forsling" userId="0209318c-4446-44d0-9127-0c0cc02e4e13" providerId="ADAL" clId="{100386BA-1C8F-473C-A5EB-42C832C21212}" dt="2023-08-15T14:53:49.370" v="663"/>
          <ac:spMkLst>
            <pc:docMk/>
            <pc:sldMk cId="2793953848" sldId="269"/>
            <ac:spMk id="11" creationId="{2B97F24A-32CE-4C1C-A50D-3016B394DCFB}"/>
          </ac:spMkLst>
        </pc:spChg>
        <pc:spChg chg="del">
          <ac:chgData name="Jenny Forsling" userId="0209318c-4446-44d0-9127-0c0cc02e4e13" providerId="ADAL" clId="{100386BA-1C8F-473C-A5EB-42C832C21212}" dt="2023-08-15T14:53:49.370" v="663"/>
          <ac:spMkLst>
            <pc:docMk/>
            <pc:sldMk cId="2793953848" sldId="269"/>
            <ac:spMk id="13" creationId="{CD8B4F24-440B-49E9-B85D-733523DC064B}"/>
          </ac:spMkLst>
        </pc:spChg>
        <pc:spChg chg="add">
          <ac:chgData name="Jenny Forsling" userId="0209318c-4446-44d0-9127-0c0cc02e4e13" providerId="ADAL" clId="{100386BA-1C8F-473C-A5EB-42C832C21212}" dt="2023-08-15T14:56:16.406" v="1100" actId="26606"/>
          <ac:spMkLst>
            <pc:docMk/>
            <pc:sldMk cId="2793953848" sldId="269"/>
            <ac:spMk id="15" creationId="{CD8B4F24-440B-49E9-B85D-733523DC064B}"/>
          </ac:spMkLst>
        </pc:spChg>
        <pc:picChg chg="del">
          <ac:chgData name="Jenny Forsling" userId="0209318c-4446-44d0-9127-0c0cc02e4e13" providerId="ADAL" clId="{100386BA-1C8F-473C-A5EB-42C832C21212}" dt="2023-08-15T14:55:52.810" v="1097" actId="478"/>
          <ac:picMkLst>
            <pc:docMk/>
            <pc:sldMk cId="2793953848" sldId="269"/>
            <ac:picMk id="3" creationId="{17937CEF-DDFE-1930-CB59-8CF96860447B}"/>
          </ac:picMkLst>
        </pc:picChg>
        <pc:picChg chg="add mod">
          <ac:chgData name="Jenny Forsling" userId="0209318c-4446-44d0-9127-0c0cc02e4e13" providerId="ADAL" clId="{100386BA-1C8F-473C-A5EB-42C832C21212}" dt="2023-08-15T14:56:16.406" v="1100" actId="26606"/>
          <ac:picMkLst>
            <pc:docMk/>
            <pc:sldMk cId="2793953848" sldId="269"/>
            <ac:picMk id="4" creationId="{B43C4131-8FA5-F6BA-A2C0-124A375D9694}"/>
          </ac:picMkLst>
        </pc:picChg>
      </pc:sldChg>
      <pc:sldChg chg="addSp delSp modSp add mod setBg delDesignElem chgLayout">
        <pc:chgData name="Jenny Forsling" userId="0209318c-4446-44d0-9127-0c0cc02e4e13" providerId="ADAL" clId="{100386BA-1C8F-473C-A5EB-42C832C21212}" dt="2023-08-16T08:43:29.937" v="2058" actId="20577"/>
        <pc:sldMkLst>
          <pc:docMk/>
          <pc:sldMk cId="3869566446" sldId="270"/>
        </pc:sldMkLst>
        <pc:spChg chg="mod ord">
          <ac:chgData name="Jenny Forsling" userId="0209318c-4446-44d0-9127-0c0cc02e4e13" providerId="ADAL" clId="{100386BA-1C8F-473C-A5EB-42C832C21212}" dt="2023-08-15T15:01:43.517" v="1786" actId="26606"/>
          <ac:spMkLst>
            <pc:docMk/>
            <pc:sldMk cId="3869566446" sldId="270"/>
            <ac:spMk id="2" creationId="{7E3CB843-9332-12FC-62B6-F750E6BB08EE}"/>
          </ac:spMkLst>
        </pc:spChg>
        <pc:spChg chg="mod ord">
          <ac:chgData name="Jenny Forsling" userId="0209318c-4446-44d0-9127-0c0cc02e4e13" providerId="ADAL" clId="{100386BA-1C8F-473C-A5EB-42C832C21212}" dt="2023-08-16T08:43:29.937" v="2058" actId="20577"/>
          <ac:spMkLst>
            <pc:docMk/>
            <pc:sldMk cId="3869566446" sldId="270"/>
            <ac:spMk id="8" creationId="{265847EE-AEF8-C6D5-E0EB-C3BA840AFD99}"/>
          </ac:spMkLst>
        </pc:spChg>
        <pc:spChg chg="del">
          <ac:chgData name="Jenny Forsling" userId="0209318c-4446-44d0-9127-0c0cc02e4e13" providerId="ADAL" clId="{100386BA-1C8F-473C-A5EB-42C832C21212}" dt="2023-08-15T14:56:28.464" v="1102"/>
          <ac:spMkLst>
            <pc:docMk/>
            <pc:sldMk cId="3869566446" sldId="270"/>
            <ac:spMk id="10" creationId="{2B97F24A-32CE-4C1C-A50D-3016B394DCFB}"/>
          </ac:spMkLst>
        </pc:spChg>
        <pc:spChg chg="add del">
          <ac:chgData name="Jenny Forsling" userId="0209318c-4446-44d0-9127-0c0cc02e4e13" providerId="ADAL" clId="{100386BA-1C8F-473C-A5EB-42C832C21212}" dt="2023-08-15T15:01:43.517" v="1786" actId="26606"/>
          <ac:spMkLst>
            <pc:docMk/>
            <pc:sldMk cId="3869566446" sldId="270"/>
            <ac:spMk id="11" creationId="{DB17E863-922E-4C26-BD64-E8FD41D28661}"/>
          </ac:spMkLst>
        </pc:spChg>
        <pc:spChg chg="add del">
          <ac:chgData name="Jenny Forsling" userId="0209318c-4446-44d0-9127-0c0cc02e4e13" providerId="ADAL" clId="{100386BA-1C8F-473C-A5EB-42C832C21212}" dt="2023-08-15T15:01:43.517" v="1786" actId="26606"/>
          <ac:spMkLst>
            <pc:docMk/>
            <pc:sldMk cId="3869566446" sldId="270"/>
            <ac:spMk id="13" creationId="{100EDD19-6802-4EC3-95CE-CFFAB042CFD6}"/>
          </ac:spMkLst>
        </pc:spChg>
        <pc:spChg chg="del">
          <ac:chgData name="Jenny Forsling" userId="0209318c-4446-44d0-9127-0c0cc02e4e13" providerId="ADAL" clId="{100386BA-1C8F-473C-A5EB-42C832C21212}" dt="2023-08-15T14:56:28.464" v="1102"/>
          <ac:spMkLst>
            <pc:docMk/>
            <pc:sldMk cId="3869566446" sldId="270"/>
            <ac:spMk id="15" creationId="{CD8B4F24-440B-49E9-B85D-733523DC064B}"/>
          </ac:spMkLst>
        </pc:spChg>
        <pc:spChg chg="add">
          <ac:chgData name="Jenny Forsling" userId="0209318c-4446-44d0-9127-0c0cc02e4e13" providerId="ADAL" clId="{100386BA-1C8F-473C-A5EB-42C832C21212}" dt="2023-08-15T15:01:43.517" v="1786" actId="26606"/>
          <ac:spMkLst>
            <pc:docMk/>
            <pc:sldMk cId="3869566446" sldId="270"/>
            <ac:spMk id="16" creationId="{743AA782-23D1-4521-8CAD-47662984AA08}"/>
          </ac:spMkLst>
        </pc:spChg>
        <pc:spChg chg="add">
          <ac:chgData name="Jenny Forsling" userId="0209318c-4446-44d0-9127-0c0cc02e4e13" providerId="ADAL" clId="{100386BA-1C8F-473C-A5EB-42C832C21212}" dt="2023-08-15T15:01:43.517" v="1786" actId="26606"/>
          <ac:spMkLst>
            <pc:docMk/>
            <pc:sldMk cId="3869566446" sldId="270"/>
            <ac:spMk id="17" creationId="{71877DBC-BB60-40F0-AC93-2ACDBAAE60CE}"/>
          </ac:spMkLst>
        </pc:spChg>
        <pc:spChg chg="add del">
          <ac:chgData name="Jenny Forsling" userId="0209318c-4446-44d0-9127-0c0cc02e4e13" providerId="ADAL" clId="{100386BA-1C8F-473C-A5EB-42C832C21212}" dt="2023-08-15T15:01:31.613" v="1781" actId="26606"/>
          <ac:spMkLst>
            <pc:docMk/>
            <pc:sldMk cId="3869566446" sldId="270"/>
            <ac:spMk id="18" creationId="{7FF47CB7-972F-479F-A36D-9E72D26EC8DA}"/>
          </ac:spMkLst>
        </pc:spChg>
        <pc:spChg chg="add del">
          <ac:chgData name="Jenny Forsling" userId="0209318c-4446-44d0-9127-0c0cc02e4e13" providerId="ADAL" clId="{100386BA-1C8F-473C-A5EB-42C832C21212}" dt="2023-08-15T15:01:31.613" v="1781" actId="26606"/>
          <ac:spMkLst>
            <pc:docMk/>
            <pc:sldMk cId="3869566446" sldId="270"/>
            <ac:spMk id="20" creationId="{0D153B68-5844-490D-8E67-F616D6D721CA}"/>
          </ac:spMkLst>
        </pc:spChg>
        <pc:spChg chg="add del">
          <ac:chgData name="Jenny Forsling" userId="0209318c-4446-44d0-9127-0c0cc02e4e13" providerId="ADAL" clId="{100386BA-1C8F-473C-A5EB-42C832C21212}" dt="2023-08-15T15:01:31.613" v="1781" actId="26606"/>
          <ac:spMkLst>
            <pc:docMk/>
            <pc:sldMk cId="3869566446" sldId="270"/>
            <ac:spMk id="22" creationId="{9A0D773F-7A7D-4DBB-9DEA-86BB8B8F4BC8}"/>
          </ac:spMkLst>
        </pc:spChg>
        <pc:spChg chg="add del">
          <ac:chgData name="Jenny Forsling" userId="0209318c-4446-44d0-9127-0c0cc02e4e13" providerId="ADAL" clId="{100386BA-1C8F-473C-A5EB-42C832C21212}" dt="2023-08-15T15:01:36.202" v="1783" actId="26606"/>
          <ac:spMkLst>
            <pc:docMk/>
            <pc:sldMk cId="3869566446" sldId="270"/>
            <ac:spMk id="24" creationId="{7B831B6F-405A-4B47-B9BB-5CA88F285844}"/>
          </ac:spMkLst>
        </pc:spChg>
        <pc:spChg chg="add del">
          <ac:chgData name="Jenny Forsling" userId="0209318c-4446-44d0-9127-0c0cc02e4e13" providerId="ADAL" clId="{100386BA-1C8F-473C-A5EB-42C832C21212}" dt="2023-08-15T15:01:36.202" v="1783" actId="26606"/>
          <ac:spMkLst>
            <pc:docMk/>
            <pc:sldMk cId="3869566446" sldId="270"/>
            <ac:spMk id="25" creationId="{953EE71A-6488-4203-A7C4-77102FD0DCCA}"/>
          </ac:spMkLst>
        </pc:spChg>
        <pc:picChg chg="add mod">
          <ac:chgData name="Jenny Forsling" userId="0209318c-4446-44d0-9127-0c0cc02e4e13" providerId="ADAL" clId="{100386BA-1C8F-473C-A5EB-42C832C21212}" dt="2023-08-15T15:01:43.517" v="1786" actId="26606"/>
          <ac:picMkLst>
            <pc:docMk/>
            <pc:sldMk cId="3869566446" sldId="270"/>
            <ac:picMk id="3" creationId="{79D509C4-DAE0-C544-C8C9-D0813BDF1C24}"/>
          </ac:picMkLst>
        </pc:picChg>
        <pc:picChg chg="del">
          <ac:chgData name="Jenny Forsling" userId="0209318c-4446-44d0-9127-0c0cc02e4e13" providerId="ADAL" clId="{100386BA-1C8F-473C-A5EB-42C832C21212}" dt="2023-08-15T14:57:21.922" v="1144" actId="478"/>
          <ac:picMkLst>
            <pc:docMk/>
            <pc:sldMk cId="3869566446" sldId="270"/>
            <ac:picMk id="4" creationId="{B43C4131-8FA5-F6BA-A2C0-124A375D9694}"/>
          </ac:picMkLst>
        </pc:picChg>
      </pc:sldChg>
      <pc:sldChg chg="addSp delSp modSp new mod setBg">
        <pc:chgData name="Jenny Forsling" userId="0209318c-4446-44d0-9127-0c0cc02e4e13" providerId="ADAL" clId="{100386BA-1C8F-473C-A5EB-42C832C21212}" dt="2023-08-16T09:37:20.575" v="6781" actId="26606"/>
        <pc:sldMkLst>
          <pc:docMk/>
          <pc:sldMk cId="1560984800" sldId="271"/>
        </pc:sldMkLst>
        <pc:spChg chg="add del">
          <ac:chgData name="Jenny Forsling" userId="0209318c-4446-44d0-9127-0c0cc02e4e13" providerId="ADAL" clId="{100386BA-1C8F-473C-A5EB-42C832C21212}" dt="2023-08-15T15:02:41.328" v="1789" actId="21"/>
          <ac:spMkLst>
            <pc:docMk/>
            <pc:sldMk cId="1560984800" sldId="271"/>
            <ac:spMk id="3" creationId="{A01F443F-20E3-B6DC-4DD6-3A60A31FD8F1}"/>
          </ac:spMkLst>
        </pc:spChg>
        <pc:spChg chg="add">
          <ac:chgData name="Jenny Forsling" userId="0209318c-4446-44d0-9127-0c0cc02e4e13" providerId="ADAL" clId="{100386BA-1C8F-473C-A5EB-42C832C21212}" dt="2023-08-16T09:37:20.575" v="6781" actId="26606"/>
          <ac:spMkLst>
            <pc:docMk/>
            <pc:sldMk cId="1560984800" sldId="271"/>
            <ac:spMk id="7" creationId="{6EE0B6E2-7CE8-4D86-87FC-4B58A7D8E759}"/>
          </ac:spMkLst>
        </pc:spChg>
        <pc:picChg chg="add mod">
          <ac:chgData name="Jenny Forsling" userId="0209318c-4446-44d0-9127-0c0cc02e4e13" providerId="ADAL" clId="{100386BA-1C8F-473C-A5EB-42C832C21212}" dt="2023-08-16T09:37:20.575" v="6781" actId="26606"/>
          <ac:picMkLst>
            <pc:docMk/>
            <pc:sldMk cId="1560984800" sldId="271"/>
            <ac:picMk id="2" creationId="{019994C5-2508-1955-413C-F7C9AD9B4020}"/>
          </ac:picMkLst>
        </pc:picChg>
      </pc:sldChg>
      <pc:sldChg chg="addSp delSp modSp add mod setBg delDesignElem">
        <pc:chgData name="Jenny Forsling" userId="0209318c-4446-44d0-9127-0c0cc02e4e13" providerId="ADAL" clId="{100386BA-1C8F-473C-A5EB-42C832C21212}" dt="2023-08-16T08:47:53.448" v="2147" actId="20577"/>
        <pc:sldMkLst>
          <pc:docMk/>
          <pc:sldMk cId="2671588238" sldId="272"/>
        </pc:sldMkLst>
        <pc:spChg chg="mod">
          <ac:chgData name="Jenny Forsling" userId="0209318c-4446-44d0-9127-0c0cc02e4e13" providerId="ADAL" clId="{100386BA-1C8F-473C-A5EB-42C832C21212}" dt="2023-08-15T15:06:12.329" v="2000" actId="26606"/>
          <ac:spMkLst>
            <pc:docMk/>
            <pc:sldMk cId="2671588238" sldId="272"/>
            <ac:spMk id="2" creationId="{7E3CB843-9332-12FC-62B6-F750E6BB08EE}"/>
          </ac:spMkLst>
        </pc:spChg>
        <pc:spChg chg="add mod">
          <ac:chgData name="Jenny Forsling" userId="0209318c-4446-44d0-9127-0c0cc02e4e13" providerId="ADAL" clId="{100386BA-1C8F-473C-A5EB-42C832C21212}" dt="2023-08-16T08:47:53.448" v="2147" actId="20577"/>
          <ac:spMkLst>
            <pc:docMk/>
            <pc:sldMk cId="2671588238" sldId="272"/>
            <ac:spMk id="5" creationId="{C61E6879-76AB-A632-E3BD-1D0E386678F4}"/>
          </ac:spMkLst>
        </pc:spChg>
        <pc:spChg chg="del mod">
          <ac:chgData name="Jenny Forsling" userId="0209318c-4446-44d0-9127-0c0cc02e4e13" providerId="ADAL" clId="{100386BA-1C8F-473C-A5EB-42C832C21212}" dt="2023-08-15T15:04:32.299" v="1866" actId="478"/>
          <ac:spMkLst>
            <pc:docMk/>
            <pc:sldMk cId="2671588238" sldId="272"/>
            <ac:spMk id="8" creationId="{265847EE-AEF8-C6D5-E0EB-C3BA840AFD99}"/>
          </ac:spMkLst>
        </pc:spChg>
        <pc:spChg chg="add">
          <ac:chgData name="Jenny Forsling" userId="0209318c-4446-44d0-9127-0c0cc02e4e13" providerId="ADAL" clId="{100386BA-1C8F-473C-A5EB-42C832C21212}" dt="2023-08-15T15:06:12.329" v="2000" actId="26606"/>
          <ac:spMkLst>
            <pc:docMk/>
            <pc:sldMk cId="2671588238" sldId="272"/>
            <ac:spMk id="11" creationId="{743AA782-23D1-4521-8CAD-47662984AA08}"/>
          </ac:spMkLst>
        </pc:spChg>
        <pc:spChg chg="add">
          <ac:chgData name="Jenny Forsling" userId="0209318c-4446-44d0-9127-0c0cc02e4e13" providerId="ADAL" clId="{100386BA-1C8F-473C-A5EB-42C832C21212}" dt="2023-08-15T15:06:12.329" v="2000" actId="26606"/>
          <ac:spMkLst>
            <pc:docMk/>
            <pc:sldMk cId="2671588238" sldId="272"/>
            <ac:spMk id="13" creationId="{71877DBC-BB60-40F0-AC93-2ACDBAAE60CE}"/>
          </ac:spMkLst>
        </pc:spChg>
        <pc:spChg chg="del">
          <ac:chgData name="Jenny Forsling" userId="0209318c-4446-44d0-9127-0c0cc02e4e13" providerId="ADAL" clId="{100386BA-1C8F-473C-A5EB-42C832C21212}" dt="2023-08-15T15:02:54.968" v="1791"/>
          <ac:spMkLst>
            <pc:docMk/>
            <pc:sldMk cId="2671588238" sldId="272"/>
            <ac:spMk id="16" creationId="{743AA782-23D1-4521-8CAD-47662984AA08}"/>
          </ac:spMkLst>
        </pc:spChg>
        <pc:spChg chg="del">
          <ac:chgData name="Jenny Forsling" userId="0209318c-4446-44d0-9127-0c0cc02e4e13" providerId="ADAL" clId="{100386BA-1C8F-473C-A5EB-42C832C21212}" dt="2023-08-15T15:02:54.968" v="1791"/>
          <ac:spMkLst>
            <pc:docMk/>
            <pc:sldMk cId="2671588238" sldId="272"/>
            <ac:spMk id="17" creationId="{71877DBC-BB60-40F0-AC93-2ACDBAAE60CE}"/>
          </ac:spMkLst>
        </pc:spChg>
        <pc:picChg chg="del">
          <ac:chgData name="Jenny Forsling" userId="0209318c-4446-44d0-9127-0c0cc02e4e13" providerId="ADAL" clId="{100386BA-1C8F-473C-A5EB-42C832C21212}" dt="2023-08-15T15:03:46.793" v="1860" actId="478"/>
          <ac:picMkLst>
            <pc:docMk/>
            <pc:sldMk cId="2671588238" sldId="272"/>
            <ac:picMk id="3" creationId="{79D509C4-DAE0-C544-C8C9-D0813BDF1C24}"/>
          </ac:picMkLst>
        </pc:picChg>
        <pc:picChg chg="add mod">
          <ac:chgData name="Jenny Forsling" userId="0209318c-4446-44d0-9127-0c0cc02e4e13" providerId="ADAL" clId="{100386BA-1C8F-473C-A5EB-42C832C21212}" dt="2023-08-15T15:06:12.329" v="2000" actId="26606"/>
          <ac:picMkLst>
            <pc:docMk/>
            <pc:sldMk cId="2671588238" sldId="272"/>
            <ac:picMk id="6" creationId="{F938DABC-79F4-8B59-1B61-6A8A871D9484}"/>
          </ac:picMkLst>
        </pc:picChg>
      </pc:sldChg>
      <pc:sldChg chg="addSp delSp modSp add mod setBg delDesignElem">
        <pc:chgData name="Jenny Forsling" userId="0209318c-4446-44d0-9127-0c0cc02e4e13" providerId="ADAL" clId="{100386BA-1C8F-473C-A5EB-42C832C21212}" dt="2023-08-16T08:59:11.021" v="3171" actId="27636"/>
        <pc:sldMkLst>
          <pc:docMk/>
          <pc:sldMk cId="2190926961" sldId="273"/>
        </pc:sldMkLst>
        <pc:spChg chg="mod">
          <ac:chgData name="Jenny Forsling" userId="0209318c-4446-44d0-9127-0c0cc02e4e13" providerId="ADAL" clId="{100386BA-1C8F-473C-A5EB-42C832C21212}" dt="2023-08-16T08:53:49.025" v="2829" actId="26606"/>
          <ac:spMkLst>
            <pc:docMk/>
            <pc:sldMk cId="2190926961" sldId="273"/>
            <ac:spMk id="2" creationId="{7E3CB843-9332-12FC-62B6-F750E6BB08EE}"/>
          </ac:spMkLst>
        </pc:spChg>
        <pc:spChg chg="mod">
          <ac:chgData name="Jenny Forsling" userId="0209318c-4446-44d0-9127-0c0cc02e4e13" providerId="ADAL" clId="{100386BA-1C8F-473C-A5EB-42C832C21212}" dt="2023-08-16T08:59:11.021" v="3171" actId="27636"/>
          <ac:spMkLst>
            <pc:docMk/>
            <pc:sldMk cId="2190926961" sldId="273"/>
            <ac:spMk id="5" creationId="{C61E6879-76AB-A632-E3BD-1D0E386678F4}"/>
          </ac:spMkLst>
        </pc:spChg>
        <pc:spChg chg="add del">
          <ac:chgData name="Jenny Forsling" userId="0209318c-4446-44d0-9127-0c0cc02e4e13" providerId="ADAL" clId="{100386BA-1C8F-473C-A5EB-42C832C21212}" dt="2023-08-16T08:54:23.440" v="2861" actId="26606"/>
          <ac:spMkLst>
            <pc:docMk/>
            <pc:sldMk cId="2190926961" sldId="273"/>
            <ac:spMk id="10" creationId="{2B97F24A-32CE-4C1C-A50D-3016B394DCFB}"/>
          </ac:spMkLst>
        </pc:spChg>
        <pc:spChg chg="del">
          <ac:chgData name="Jenny Forsling" userId="0209318c-4446-44d0-9127-0c0cc02e4e13" providerId="ADAL" clId="{100386BA-1C8F-473C-A5EB-42C832C21212}" dt="2023-08-16T08:49:26.874" v="2149"/>
          <ac:spMkLst>
            <pc:docMk/>
            <pc:sldMk cId="2190926961" sldId="273"/>
            <ac:spMk id="11" creationId="{743AA782-23D1-4521-8CAD-47662984AA08}"/>
          </ac:spMkLst>
        </pc:spChg>
        <pc:spChg chg="add del">
          <ac:chgData name="Jenny Forsling" userId="0209318c-4446-44d0-9127-0c0cc02e4e13" providerId="ADAL" clId="{100386BA-1C8F-473C-A5EB-42C832C21212}" dt="2023-08-16T08:54:23.440" v="2861" actId="26606"/>
          <ac:spMkLst>
            <pc:docMk/>
            <pc:sldMk cId="2190926961" sldId="273"/>
            <ac:spMk id="12" creationId="{CD8B4F24-440B-49E9-B85D-733523DC064B}"/>
          </ac:spMkLst>
        </pc:spChg>
        <pc:spChg chg="del">
          <ac:chgData name="Jenny Forsling" userId="0209318c-4446-44d0-9127-0c0cc02e4e13" providerId="ADAL" clId="{100386BA-1C8F-473C-A5EB-42C832C21212}" dt="2023-08-16T08:49:26.874" v="2149"/>
          <ac:spMkLst>
            <pc:docMk/>
            <pc:sldMk cId="2190926961" sldId="273"/>
            <ac:spMk id="13" creationId="{71877DBC-BB60-40F0-AC93-2ACDBAAE60CE}"/>
          </ac:spMkLst>
        </pc:spChg>
        <pc:spChg chg="add">
          <ac:chgData name="Jenny Forsling" userId="0209318c-4446-44d0-9127-0c0cc02e4e13" providerId="ADAL" clId="{100386BA-1C8F-473C-A5EB-42C832C21212}" dt="2023-08-16T08:54:23.440" v="2861" actId="26606"/>
          <ac:spMkLst>
            <pc:docMk/>
            <pc:sldMk cId="2190926961" sldId="273"/>
            <ac:spMk id="17" creationId="{2B97F24A-32CE-4C1C-A50D-3016B394DCFB}"/>
          </ac:spMkLst>
        </pc:spChg>
        <pc:spChg chg="add">
          <ac:chgData name="Jenny Forsling" userId="0209318c-4446-44d0-9127-0c0cc02e4e13" providerId="ADAL" clId="{100386BA-1C8F-473C-A5EB-42C832C21212}" dt="2023-08-16T08:54:23.440" v="2861" actId="26606"/>
          <ac:spMkLst>
            <pc:docMk/>
            <pc:sldMk cId="2190926961" sldId="273"/>
            <ac:spMk id="19" creationId="{CD8B4F24-440B-49E9-B85D-733523DC064B}"/>
          </ac:spMkLst>
        </pc:spChg>
        <pc:picChg chg="add mod">
          <ac:chgData name="Jenny Forsling" userId="0209318c-4446-44d0-9127-0c0cc02e4e13" providerId="ADAL" clId="{100386BA-1C8F-473C-A5EB-42C832C21212}" dt="2023-08-16T08:53:49.025" v="2829" actId="26606"/>
          <ac:picMkLst>
            <pc:docMk/>
            <pc:sldMk cId="2190926961" sldId="273"/>
            <ac:picMk id="3" creationId="{0A09F2CE-6D65-24CA-608E-286EB848AC51}"/>
          </ac:picMkLst>
        </pc:picChg>
        <pc:picChg chg="add del mod">
          <ac:chgData name="Jenny Forsling" userId="0209318c-4446-44d0-9127-0c0cc02e4e13" providerId="ADAL" clId="{100386BA-1C8F-473C-A5EB-42C832C21212}" dt="2023-08-16T08:54:56.295" v="2863" actId="478"/>
          <ac:picMkLst>
            <pc:docMk/>
            <pc:sldMk cId="2190926961" sldId="273"/>
            <ac:picMk id="4" creationId="{04D2647B-18BD-83FC-83AD-CE58AD541A89}"/>
          </ac:picMkLst>
        </pc:picChg>
        <pc:picChg chg="del">
          <ac:chgData name="Jenny Forsling" userId="0209318c-4446-44d0-9127-0c0cc02e4e13" providerId="ADAL" clId="{100386BA-1C8F-473C-A5EB-42C832C21212}" dt="2023-08-16T08:53:29.864" v="2827" actId="478"/>
          <ac:picMkLst>
            <pc:docMk/>
            <pc:sldMk cId="2190926961" sldId="273"/>
            <ac:picMk id="6" creationId="{F938DABC-79F4-8B59-1B61-6A8A871D9484}"/>
          </ac:picMkLst>
        </pc:picChg>
      </pc:sldChg>
      <pc:sldChg chg="addSp delSp modSp add mod setBg delDesignElem">
        <pc:chgData name="Jenny Forsling" userId="0209318c-4446-44d0-9127-0c0cc02e4e13" providerId="ADAL" clId="{100386BA-1C8F-473C-A5EB-42C832C21212}" dt="2023-08-16T11:45:07.112" v="8404" actId="20577"/>
        <pc:sldMkLst>
          <pc:docMk/>
          <pc:sldMk cId="639168570" sldId="274"/>
        </pc:sldMkLst>
        <pc:spChg chg="mod">
          <ac:chgData name="Jenny Forsling" userId="0209318c-4446-44d0-9127-0c0cc02e4e13" providerId="ADAL" clId="{100386BA-1C8F-473C-A5EB-42C832C21212}" dt="2023-08-16T09:00:32.867" v="3243" actId="26606"/>
          <ac:spMkLst>
            <pc:docMk/>
            <pc:sldMk cId="639168570" sldId="274"/>
            <ac:spMk id="2" creationId="{7E3CB843-9332-12FC-62B6-F750E6BB08EE}"/>
          </ac:spMkLst>
        </pc:spChg>
        <pc:spChg chg="mod ord">
          <ac:chgData name="Jenny Forsling" userId="0209318c-4446-44d0-9127-0c0cc02e4e13" providerId="ADAL" clId="{100386BA-1C8F-473C-A5EB-42C832C21212}" dt="2023-08-16T11:45:07.112" v="8404" actId="20577"/>
          <ac:spMkLst>
            <pc:docMk/>
            <pc:sldMk cId="639168570" sldId="274"/>
            <ac:spMk id="5" creationId="{C61E6879-76AB-A632-E3BD-1D0E386678F4}"/>
          </ac:spMkLst>
        </pc:spChg>
        <pc:spChg chg="add">
          <ac:chgData name="Jenny Forsling" userId="0209318c-4446-44d0-9127-0c0cc02e4e13" providerId="ADAL" clId="{100386BA-1C8F-473C-A5EB-42C832C21212}" dt="2023-08-16T09:00:32.867" v="3243" actId="26606"/>
          <ac:spMkLst>
            <pc:docMk/>
            <pc:sldMk cId="639168570" sldId="274"/>
            <ac:spMk id="10" creationId="{7B831B6F-405A-4B47-B9BB-5CA88F285844}"/>
          </ac:spMkLst>
        </pc:spChg>
        <pc:spChg chg="add">
          <ac:chgData name="Jenny Forsling" userId="0209318c-4446-44d0-9127-0c0cc02e4e13" providerId="ADAL" clId="{100386BA-1C8F-473C-A5EB-42C832C21212}" dt="2023-08-16T09:00:32.867" v="3243" actId="26606"/>
          <ac:spMkLst>
            <pc:docMk/>
            <pc:sldMk cId="639168570" sldId="274"/>
            <ac:spMk id="12" creationId="{953EE71A-6488-4203-A7C4-77102FD0DCCA}"/>
          </ac:spMkLst>
        </pc:spChg>
        <pc:spChg chg="del">
          <ac:chgData name="Jenny Forsling" userId="0209318c-4446-44d0-9127-0c0cc02e4e13" providerId="ADAL" clId="{100386BA-1C8F-473C-A5EB-42C832C21212}" dt="2023-08-16T08:59:56.006" v="3173"/>
          <ac:spMkLst>
            <pc:docMk/>
            <pc:sldMk cId="639168570" sldId="274"/>
            <ac:spMk id="17" creationId="{2B97F24A-32CE-4C1C-A50D-3016B394DCFB}"/>
          </ac:spMkLst>
        </pc:spChg>
        <pc:spChg chg="del">
          <ac:chgData name="Jenny Forsling" userId="0209318c-4446-44d0-9127-0c0cc02e4e13" providerId="ADAL" clId="{100386BA-1C8F-473C-A5EB-42C832C21212}" dt="2023-08-16T08:59:56.006" v="3173"/>
          <ac:spMkLst>
            <pc:docMk/>
            <pc:sldMk cId="639168570" sldId="274"/>
            <ac:spMk id="19" creationId="{CD8B4F24-440B-49E9-B85D-733523DC064B}"/>
          </ac:spMkLst>
        </pc:spChg>
        <pc:picChg chg="del">
          <ac:chgData name="Jenny Forsling" userId="0209318c-4446-44d0-9127-0c0cc02e4e13" providerId="ADAL" clId="{100386BA-1C8F-473C-A5EB-42C832C21212}" dt="2023-08-16T09:00:14.810" v="3241" actId="478"/>
          <ac:picMkLst>
            <pc:docMk/>
            <pc:sldMk cId="639168570" sldId="274"/>
            <ac:picMk id="3" creationId="{0A09F2CE-6D65-24CA-608E-286EB848AC51}"/>
          </ac:picMkLst>
        </pc:picChg>
        <pc:picChg chg="add mod">
          <ac:chgData name="Jenny Forsling" userId="0209318c-4446-44d0-9127-0c0cc02e4e13" providerId="ADAL" clId="{100386BA-1C8F-473C-A5EB-42C832C21212}" dt="2023-08-16T09:00:32.867" v="3243" actId="26606"/>
          <ac:picMkLst>
            <pc:docMk/>
            <pc:sldMk cId="639168570" sldId="274"/>
            <ac:picMk id="4" creationId="{6EBC1ED8-BAC8-F626-3184-CF087225DE36}"/>
          </ac:picMkLst>
        </pc:picChg>
      </pc:sldChg>
      <pc:sldChg chg="addSp delSp modSp add mod setBg delDesignElem">
        <pc:chgData name="Jenny Forsling" userId="0209318c-4446-44d0-9127-0c0cc02e4e13" providerId="ADAL" clId="{100386BA-1C8F-473C-A5EB-42C832C21212}" dt="2023-08-16T09:06:12.307" v="4105" actId="26606"/>
        <pc:sldMkLst>
          <pc:docMk/>
          <pc:sldMk cId="3145186896" sldId="275"/>
        </pc:sldMkLst>
        <pc:spChg chg="mod">
          <ac:chgData name="Jenny Forsling" userId="0209318c-4446-44d0-9127-0c0cc02e4e13" providerId="ADAL" clId="{100386BA-1C8F-473C-A5EB-42C832C21212}" dt="2023-08-16T09:04:49.555" v="3774" actId="26606"/>
          <ac:spMkLst>
            <pc:docMk/>
            <pc:sldMk cId="3145186896" sldId="275"/>
            <ac:spMk id="2" creationId="{7E3CB843-9332-12FC-62B6-F750E6BB08EE}"/>
          </ac:spMkLst>
        </pc:spChg>
        <pc:spChg chg="mod">
          <ac:chgData name="Jenny Forsling" userId="0209318c-4446-44d0-9127-0c0cc02e4e13" providerId="ADAL" clId="{100386BA-1C8F-473C-A5EB-42C832C21212}" dt="2023-08-16T09:06:12.307" v="4105" actId="26606"/>
          <ac:spMkLst>
            <pc:docMk/>
            <pc:sldMk cId="3145186896" sldId="275"/>
            <ac:spMk id="5" creationId="{C61E6879-76AB-A632-E3BD-1D0E386678F4}"/>
          </ac:spMkLst>
        </pc:spChg>
        <pc:spChg chg="add del">
          <ac:chgData name="Jenny Forsling" userId="0209318c-4446-44d0-9127-0c0cc02e4e13" providerId="ADAL" clId="{100386BA-1C8F-473C-A5EB-42C832C21212}" dt="2023-08-16T09:06:12.307" v="4105" actId="26606"/>
          <ac:spMkLst>
            <pc:docMk/>
            <pc:sldMk cId="3145186896" sldId="275"/>
            <ac:spMk id="7" creationId="{2B97F24A-32CE-4C1C-A50D-3016B394DCFB}"/>
          </ac:spMkLst>
        </pc:spChg>
        <pc:spChg chg="add del">
          <ac:chgData name="Jenny Forsling" userId="0209318c-4446-44d0-9127-0c0cc02e4e13" providerId="ADAL" clId="{100386BA-1C8F-473C-A5EB-42C832C21212}" dt="2023-08-16T09:06:12.307" v="4105" actId="26606"/>
          <ac:spMkLst>
            <pc:docMk/>
            <pc:sldMk cId="3145186896" sldId="275"/>
            <ac:spMk id="8" creationId="{6357EC4F-235E-4222-A36F-C7878ACE37F2}"/>
          </ac:spMkLst>
        </pc:spChg>
        <pc:spChg chg="del">
          <ac:chgData name="Jenny Forsling" userId="0209318c-4446-44d0-9127-0c0cc02e4e13" providerId="ADAL" clId="{100386BA-1C8F-473C-A5EB-42C832C21212}" dt="2023-08-16T09:03:42.091" v="3684"/>
          <ac:spMkLst>
            <pc:docMk/>
            <pc:sldMk cId="3145186896" sldId="275"/>
            <ac:spMk id="10" creationId="{7B831B6F-405A-4B47-B9BB-5CA88F285844}"/>
          </ac:spMkLst>
        </pc:spChg>
        <pc:spChg chg="del">
          <ac:chgData name="Jenny Forsling" userId="0209318c-4446-44d0-9127-0c0cc02e4e13" providerId="ADAL" clId="{100386BA-1C8F-473C-A5EB-42C832C21212}" dt="2023-08-16T09:03:42.091" v="3684"/>
          <ac:spMkLst>
            <pc:docMk/>
            <pc:sldMk cId="3145186896" sldId="275"/>
            <ac:spMk id="12" creationId="{953EE71A-6488-4203-A7C4-77102FD0DCCA}"/>
          </ac:spMkLst>
        </pc:spChg>
        <pc:spChg chg="add">
          <ac:chgData name="Jenny Forsling" userId="0209318c-4446-44d0-9127-0c0cc02e4e13" providerId="ADAL" clId="{100386BA-1C8F-473C-A5EB-42C832C21212}" dt="2023-08-16T09:06:12.307" v="4105" actId="26606"/>
          <ac:spMkLst>
            <pc:docMk/>
            <pc:sldMk cId="3145186896" sldId="275"/>
            <ac:spMk id="13" creationId="{2B97F24A-32CE-4C1C-A50D-3016B394DCFB}"/>
          </ac:spMkLst>
        </pc:spChg>
        <pc:spChg chg="add">
          <ac:chgData name="Jenny Forsling" userId="0209318c-4446-44d0-9127-0c0cc02e4e13" providerId="ADAL" clId="{100386BA-1C8F-473C-A5EB-42C832C21212}" dt="2023-08-16T09:06:12.307" v="4105" actId="26606"/>
          <ac:spMkLst>
            <pc:docMk/>
            <pc:sldMk cId="3145186896" sldId="275"/>
            <ac:spMk id="15" creationId="{6357EC4F-235E-4222-A36F-C7878ACE37F2}"/>
          </ac:spMkLst>
        </pc:spChg>
        <pc:picChg chg="add mod">
          <ac:chgData name="Jenny Forsling" userId="0209318c-4446-44d0-9127-0c0cc02e4e13" providerId="ADAL" clId="{100386BA-1C8F-473C-A5EB-42C832C21212}" dt="2023-08-16T09:04:49.555" v="3774" actId="26606"/>
          <ac:picMkLst>
            <pc:docMk/>
            <pc:sldMk cId="3145186896" sldId="275"/>
            <ac:picMk id="3" creationId="{1EA78D4A-52D2-FE0F-34D9-56AA5D377EBF}"/>
          </ac:picMkLst>
        </pc:picChg>
        <pc:picChg chg="del">
          <ac:chgData name="Jenny Forsling" userId="0209318c-4446-44d0-9127-0c0cc02e4e13" providerId="ADAL" clId="{100386BA-1C8F-473C-A5EB-42C832C21212}" dt="2023-08-16T09:04:45.544" v="3772" actId="478"/>
          <ac:picMkLst>
            <pc:docMk/>
            <pc:sldMk cId="3145186896" sldId="275"/>
            <ac:picMk id="4" creationId="{6EBC1ED8-BAC8-F626-3184-CF087225DE36}"/>
          </ac:picMkLst>
        </pc:picChg>
      </pc:sldChg>
      <pc:sldChg chg="addSp delSp modSp add mod setBg delDesignElem">
        <pc:chgData name="Jenny Forsling" userId="0209318c-4446-44d0-9127-0c0cc02e4e13" providerId="ADAL" clId="{100386BA-1C8F-473C-A5EB-42C832C21212}" dt="2023-08-16T09:11:23.006" v="4501" actId="26606"/>
        <pc:sldMkLst>
          <pc:docMk/>
          <pc:sldMk cId="607817483" sldId="276"/>
        </pc:sldMkLst>
        <pc:spChg chg="mod">
          <ac:chgData name="Jenny Forsling" userId="0209318c-4446-44d0-9127-0c0cc02e4e13" providerId="ADAL" clId="{100386BA-1C8F-473C-A5EB-42C832C21212}" dt="2023-08-16T09:10:33.201" v="4495" actId="26606"/>
          <ac:spMkLst>
            <pc:docMk/>
            <pc:sldMk cId="607817483" sldId="276"/>
            <ac:spMk id="2" creationId="{7E3CB843-9332-12FC-62B6-F750E6BB08EE}"/>
          </ac:spMkLst>
        </pc:spChg>
        <pc:spChg chg="mod">
          <ac:chgData name="Jenny Forsling" userId="0209318c-4446-44d0-9127-0c0cc02e4e13" providerId="ADAL" clId="{100386BA-1C8F-473C-A5EB-42C832C21212}" dt="2023-08-16T09:08:37.193" v="4485" actId="20577"/>
          <ac:spMkLst>
            <pc:docMk/>
            <pc:sldMk cId="607817483" sldId="276"/>
            <ac:spMk id="5" creationId="{C61E6879-76AB-A632-E3BD-1D0E386678F4}"/>
          </ac:spMkLst>
        </pc:spChg>
        <pc:spChg chg="add del">
          <ac:chgData name="Jenny Forsling" userId="0209318c-4446-44d0-9127-0c0cc02e4e13" providerId="ADAL" clId="{100386BA-1C8F-473C-A5EB-42C832C21212}" dt="2023-08-16T09:11:23.006" v="4501" actId="26606"/>
          <ac:spMkLst>
            <pc:docMk/>
            <pc:sldMk cId="607817483" sldId="276"/>
            <ac:spMk id="7" creationId="{2B97F24A-32CE-4C1C-A50D-3016B394DCFB}"/>
          </ac:spMkLst>
        </pc:spChg>
        <pc:spChg chg="add del">
          <ac:chgData name="Jenny Forsling" userId="0209318c-4446-44d0-9127-0c0cc02e4e13" providerId="ADAL" clId="{100386BA-1C8F-473C-A5EB-42C832C21212}" dt="2023-08-16T09:11:23.006" v="4501" actId="26606"/>
          <ac:spMkLst>
            <pc:docMk/>
            <pc:sldMk cId="607817483" sldId="276"/>
            <ac:spMk id="8" creationId="{6357EC4F-235E-4222-A36F-C7878ACE37F2}"/>
          </ac:spMkLst>
        </pc:spChg>
        <pc:spChg chg="add del">
          <ac:chgData name="Jenny Forsling" userId="0209318c-4446-44d0-9127-0c0cc02e4e13" providerId="ADAL" clId="{100386BA-1C8F-473C-A5EB-42C832C21212}" dt="2023-08-16T09:09:07.795" v="4491" actId="26606"/>
          <ac:spMkLst>
            <pc:docMk/>
            <pc:sldMk cId="607817483" sldId="276"/>
            <ac:spMk id="10" creationId="{2B97F24A-32CE-4C1C-A50D-3016B394DCFB}"/>
          </ac:spMkLst>
        </pc:spChg>
        <pc:spChg chg="add">
          <ac:chgData name="Jenny Forsling" userId="0209318c-4446-44d0-9127-0c0cc02e4e13" providerId="ADAL" clId="{100386BA-1C8F-473C-A5EB-42C832C21212}" dt="2023-08-16T09:11:23.006" v="4501" actId="26606"/>
          <ac:spMkLst>
            <pc:docMk/>
            <pc:sldMk cId="607817483" sldId="276"/>
            <ac:spMk id="11" creationId="{2B97F24A-32CE-4C1C-A50D-3016B394DCFB}"/>
          </ac:spMkLst>
        </pc:spChg>
        <pc:spChg chg="add del">
          <ac:chgData name="Jenny Forsling" userId="0209318c-4446-44d0-9127-0c0cc02e4e13" providerId="ADAL" clId="{100386BA-1C8F-473C-A5EB-42C832C21212}" dt="2023-08-16T09:09:07.795" v="4491" actId="26606"/>
          <ac:spMkLst>
            <pc:docMk/>
            <pc:sldMk cId="607817483" sldId="276"/>
            <ac:spMk id="12" creationId="{6357EC4F-235E-4222-A36F-C7878ACE37F2}"/>
          </ac:spMkLst>
        </pc:spChg>
        <pc:spChg chg="del">
          <ac:chgData name="Jenny Forsling" userId="0209318c-4446-44d0-9127-0c0cc02e4e13" providerId="ADAL" clId="{100386BA-1C8F-473C-A5EB-42C832C21212}" dt="2023-08-16T09:06:44.696" v="4107"/>
          <ac:spMkLst>
            <pc:docMk/>
            <pc:sldMk cId="607817483" sldId="276"/>
            <ac:spMk id="13" creationId="{2B97F24A-32CE-4C1C-A50D-3016B394DCFB}"/>
          </ac:spMkLst>
        </pc:spChg>
        <pc:spChg chg="add">
          <ac:chgData name="Jenny Forsling" userId="0209318c-4446-44d0-9127-0c0cc02e4e13" providerId="ADAL" clId="{100386BA-1C8F-473C-A5EB-42C832C21212}" dt="2023-08-16T09:11:23.006" v="4501" actId="26606"/>
          <ac:spMkLst>
            <pc:docMk/>
            <pc:sldMk cId="607817483" sldId="276"/>
            <ac:spMk id="14" creationId="{6357EC4F-235E-4222-A36F-C7878ACE37F2}"/>
          </ac:spMkLst>
        </pc:spChg>
        <pc:spChg chg="del">
          <ac:chgData name="Jenny Forsling" userId="0209318c-4446-44d0-9127-0c0cc02e4e13" providerId="ADAL" clId="{100386BA-1C8F-473C-A5EB-42C832C21212}" dt="2023-08-16T09:06:44.696" v="4107"/>
          <ac:spMkLst>
            <pc:docMk/>
            <pc:sldMk cId="607817483" sldId="276"/>
            <ac:spMk id="15" creationId="{6357EC4F-235E-4222-A36F-C7878ACE37F2}"/>
          </ac:spMkLst>
        </pc:spChg>
        <pc:picChg chg="del">
          <ac:chgData name="Jenny Forsling" userId="0209318c-4446-44d0-9127-0c0cc02e4e13" providerId="ADAL" clId="{100386BA-1C8F-473C-A5EB-42C832C21212}" dt="2023-08-16T09:08:41.116" v="4486" actId="478"/>
          <ac:picMkLst>
            <pc:docMk/>
            <pc:sldMk cId="607817483" sldId="276"/>
            <ac:picMk id="3" creationId="{1EA78D4A-52D2-FE0F-34D9-56AA5D377EBF}"/>
          </ac:picMkLst>
        </pc:picChg>
        <pc:picChg chg="add mod modCrop">
          <ac:chgData name="Jenny Forsling" userId="0209318c-4446-44d0-9127-0c0cc02e4e13" providerId="ADAL" clId="{100386BA-1C8F-473C-A5EB-42C832C21212}" dt="2023-08-16T09:11:23.006" v="4501" actId="26606"/>
          <ac:picMkLst>
            <pc:docMk/>
            <pc:sldMk cId="607817483" sldId="276"/>
            <ac:picMk id="4" creationId="{B4C8ADAB-E1E4-6BC1-6C5E-90D132097A5F}"/>
          </ac:picMkLst>
        </pc:picChg>
      </pc:sldChg>
      <pc:sldChg chg="addSp delSp modSp add mod setBg delDesignElem">
        <pc:chgData name="Jenny Forsling" userId="0209318c-4446-44d0-9127-0c0cc02e4e13" providerId="ADAL" clId="{100386BA-1C8F-473C-A5EB-42C832C21212}" dt="2023-08-16T09:16:00.212" v="4994" actId="26606"/>
        <pc:sldMkLst>
          <pc:docMk/>
          <pc:sldMk cId="4256907599" sldId="277"/>
        </pc:sldMkLst>
        <pc:spChg chg="mod">
          <ac:chgData name="Jenny Forsling" userId="0209318c-4446-44d0-9127-0c0cc02e4e13" providerId="ADAL" clId="{100386BA-1C8F-473C-A5EB-42C832C21212}" dt="2023-08-16T09:16:00.212" v="4994" actId="26606"/>
          <ac:spMkLst>
            <pc:docMk/>
            <pc:sldMk cId="4256907599" sldId="277"/>
            <ac:spMk id="2" creationId="{7E3CB843-9332-12FC-62B6-F750E6BB08EE}"/>
          </ac:spMkLst>
        </pc:spChg>
        <pc:spChg chg="mod">
          <ac:chgData name="Jenny Forsling" userId="0209318c-4446-44d0-9127-0c0cc02e4e13" providerId="ADAL" clId="{100386BA-1C8F-473C-A5EB-42C832C21212}" dt="2023-08-16T09:16:00.212" v="4994" actId="26606"/>
          <ac:spMkLst>
            <pc:docMk/>
            <pc:sldMk cId="4256907599" sldId="277"/>
            <ac:spMk id="5" creationId="{C61E6879-76AB-A632-E3BD-1D0E386678F4}"/>
          </ac:spMkLst>
        </pc:spChg>
        <pc:spChg chg="del">
          <ac:chgData name="Jenny Forsling" userId="0209318c-4446-44d0-9127-0c0cc02e4e13" providerId="ADAL" clId="{100386BA-1C8F-473C-A5EB-42C832C21212}" dt="2023-08-16T09:12:35.157" v="4503"/>
          <ac:spMkLst>
            <pc:docMk/>
            <pc:sldMk cId="4256907599" sldId="277"/>
            <ac:spMk id="10" creationId="{7B831B6F-405A-4B47-B9BB-5CA88F285844}"/>
          </ac:spMkLst>
        </pc:spChg>
        <pc:spChg chg="add">
          <ac:chgData name="Jenny Forsling" userId="0209318c-4446-44d0-9127-0c0cc02e4e13" providerId="ADAL" clId="{100386BA-1C8F-473C-A5EB-42C832C21212}" dt="2023-08-16T09:16:00.212" v="4994" actId="26606"/>
          <ac:spMkLst>
            <pc:docMk/>
            <pc:sldMk cId="4256907599" sldId="277"/>
            <ac:spMk id="11" creationId="{743AA782-23D1-4521-8CAD-47662984AA08}"/>
          </ac:spMkLst>
        </pc:spChg>
        <pc:spChg chg="del">
          <ac:chgData name="Jenny Forsling" userId="0209318c-4446-44d0-9127-0c0cc02e4e13" providerId="ADAL" clId="{100386BA-1C8F-473C-A5EB-42C832C21212}" dt="2023-08-16T09:12:35.157" v="4503"/>
          <ac:spMkLst>
            <pc:docMk/>
            <pc:sldMk cId="4256907599" sldId="277"/>
            <ac:spMk id="12" creationId="{953EE71A-6488-4203-A7C4-77102FD0DCCA}"/>
          </ac:spMkLst>
        </pc:spChg>
        <pc:spChg chg="add">
          <ac:chgData name="Jenny Forsling" userId="0209318c-4446-44d0-9127-0c0cc02e4e13" providerId="ADAL" clId="{100386BA-1C8F-473C-A5EB-42C832C21212}" dt="2023-08-16T09:16:00.212" v="4994" actId="26606"/>
          <ac:spMkLst>
            <pc:docMk/>
            <pc:sldMk cId="4256907599" sldId="277"/>
            <ac:spMk id="13" creationId="{650D18FE-0824-4A46-B22C-A86B52E5780A}"/>
          </ac:spMkLst>
        </pc:spChg>
        <pc:picChg chg="del">
          <ac:chgData name="Jenny Forsling" userId="0209318c-4446-44d0-9127-0c0cc02e4e13" providerId="ADAL" clId="{100386BA-1C8F-473C-A5EB-42C832C21212}" dt="2023-08-16T09:15:01.291" v="4990" actId="478"/>
          <ac:picMkLst>
            <pc:docMk/>
            <pc:sldMk cId="4256907599" sldId="277"/>
            <ac:picMk id="4" creationId="{6EBC1ED8-BAC8-F626-3184-CF087225DE36}"/>
          </ac:picMkLst>
        </pc:picChg>
        <pc:picChg chg="add mod">
          <ac:chgData name="Jenny Forsling" userId="0209318c-4446-44d0-9127-0c0cc02e4e13" providerId="ADAL" clId="{100386BA-1C8F-473C-A5EB-42C832C21212}" dt="2023-08-16T09:16:00.212" v="4994" actId="26606"/>
          <ac:picMkLst>
            <pc:docMk/>
            <pc:sldMk cId="4256907599" sldId="277"/>
            <ac:picMk id="6" creationId="{3F28AD44-E3C1-4617-D53B-C7E256F4AE04}"/>
          </ac:picMkLst>
        </pc:picChg>
      </pc:sldChg>
      <pc:sldChg chg="addSp delSp modSp add mod setBg delDesignElem">
        <pc:chgData name="Jenny Forsling" userId="0209318c-4446-44d0-9127-0c0cc02e4e13" providerId="ADAL" clId="{100386BA-1C8F-473C-A5EB-42C832C21212}" dt="2023-08-16T09:19:18.392" v="5629" actId="26606"/>
        <pc:sldMkLst>
          <pc:docMk/>
          <pc:sldMk cId="2574324753" sldId="278"/>
        </pc:sldMkLst>
        <pc:spChg chg="mod">
          <ac:chgData name="Jenny Forsling" userId="0209318c-4446-44d0-9127-0c0cc02e4e13" providerId="ADAL" clId="{100386BA-1C8F-473C-A5EB-42C832C21212}" dt="2023-08-16T09:19:18.392" v="5629" actId="26606"/>
          <ac:spMkLst>
            <pc:docMk/>
            <pc:sldMk cId="2574324753" sldId="278"/>
            <ac:spMk id="2" creationId="{7E3CB843-9332-12FC-62B6-F750E6BB08EE}"/>
          </ac:spMkLst>
        </pc:spChg>
        <pc:spChg chg="mod">
          <ac:chgData name="Jenny Forsling" userId="0209318c-4446-44d0-9127-0c0cc02e4e13" providerId="ADAL" clId="{100386BA-1C8F-473C-A5EB-42C832C21212}" dt="2023-08-16T09:18:59.156" v="5626" actId="20577"/>
          <ac:spMkLst>
            <pc:docMk/>
            <pc:sldMk cId="2574324753" sldId="278"/>
            <ac:spMk id="5" creationId="{C61E6879-76AB-A632-E3BD-1D0E386678F4}"/>
          </ac:spMkLst>
        </pc:spChg>
        <pc:spChg chg="add">
          <ac:chgData name="Jenny Forsling" userId="0209318c-4446-44d0-9127-0c0cc02e4e13" providerId="ADAL" clId="{100386BA-1C8F-473C-A5EB-42C832C21212}" dt="2023-08-16T09:19:18.392" v="5629" actId="26606"/>
          <ac:spMkLst>
            <pc:docMk/>
            <pc:sldMk cId="2574324753" sldId="278"/>
            <ac:spMk id="10" creationId="{743AA782-23D1-4521-8CAD-47662984AA08}"/>
          </ac:spMkLst>
        </pc:spChg>
        <pc:spChg chg="del">
          <ac:chgData name="Jenny Forsling" userId="0209318c-4446-44d0-9127-0c0cc02e4e13" providerId="ADAL" clId="{100386BA-1C8F-473C-A5EB-42C832C21212}" dt="2023-08-16T09:16:17.462" v="4996"/>
          <ac:spMkLst>
            <pc:docMk/>
            <pc:sldMk cId="2574324753" sldId="278"/>
            <ac:spMk id="11" creationId="{743AA782-23D1-4521-8CAD-47662984AA08}"/>
          </ac:spMkLst>
        </pc:spChg>
        <pc:spChg chg="add">
          <ac:chgData name="Jenny Forsling" userId="0209318c-4446-44d0-9127-0c0cc02e4e13" providerId="ADAL" clId="{100386BA-1C8F-473C-A5EB-42C832C21212}" dt="2023-08-16T09:19:18.392" v="5629" actId="26606"/>
          <ac:spMkLst>
            <pc:docMk/>
            <pc:sldMk cId="2574324753" sldId="278"/>
            <ac:spMk id="12" creationId="{650D18FE-0824-4A46-B22C-A86B52E5780A}"/>
          </ac:spMkLst>
        </pc:spChg>
        <pc:spChg chg="del">
          <ac:chgData name="Jenny Forsling" userId="0209318c-4446-44d0-9127-0c0cc02e4e13" providerId="ADAL" clId="{100386BA-1C8F-473C-A5EB-42C832C21212}" dt="2023-08-16T09:16:17.462" v="4996"/>
          <ac:spMkLst>
            <pc:docMk/>
            <pc:sldMk cId="2574324753" sldId="278"/>
            <ac:spMk id="13" creationId="{650D18FE-0824-4A46-B22C-A86B52E5780A}"/>
          </ac:spMkLst>
        </pc:spChg>
        <pc:picChg chg="add mod">
          <ac:chgData name="Jenny Forsling" userId="0209318c-4446-44d0-9127-0c0cc02e4e13" providerId="ADAL" clId="{100386BA-1C8F-473C-A5EB-42C832C21212}" dt="2023-08-16T09:19:18.392" v="5629" actId="26606"/>
          <ac:picMkLst>
            <pc:docMk/>
            <pc:sldMk cId="2574324753" sldId="278"/>
            <ac:picMk id="3" creationId="{440966E6-8103-F09E-3FED-50661034EE53}"/>
          </ac:picMkLst>
        </pc:picChg>
        <pc:picChg chg="del">
          <ac:chgData name="Jenny Forsling" userId="0209318c-4446-44d0-9127-0c0cc02e4e13" providerId="ADAL" clId="{100386BA-1C8F-473C-A5EB-42C832C21212}" dt="2023-08-16T09:19:00.971" v="5627" actId="478"/>
          <ac:picMkLst>
            <pc:docMk/>
            <pc:sldMk cId="2574324753" sldId="278"/>
            <ac:picMk id="6" creationId="{3F28AD44-E3C1-4617-D53B-C7E256F4AE04}"/>
          </ac:picMkLst>
        </pc:picChg>
      </pc:sldChg>
      <pc:sldChg chg="addSp delSp modSp add mod setBg delDesignElem">
        <pc:chgData name="Jenny Forsling" userId="0209318c-4446-44d0-9127-0c0cc02e4e13" providerId="ADAL" clId="{100386BA-1C8F-473C-A5EB-42C832C21212}" dt="2023-08-16T09:24:26.772" v="6222" actId="26606"/>
        <pc:sldMkLst>
          <pc:docMk/>
          <pc:sldMk cId="1212245091" sldId="279"/>
        </pc:sldMkLst>
        <pc:spChg chg="mod">
          <ac:chgData name="Jenny Forsling" userId="0209318c-4446-44d0-9127-0c0cc02e4e13" providerId="ADAL" clId="{100386BA-1C8F-473C-A5EB-42C832C21212}" dt="2023-08-16T09:22:11.600" v="5683" actId="6549"/>
          <ac:spMkLst>
            <pc:docMk/>
            <pc:sldMk cId="1212245091" sldId="279"/>
            <ac:spMk id="2" creationId="{7E3CB843-9332-12FC-62B6-F750E6BB08EE}"/>
          </ac:spMkLst>
        </pc:spChg>
        <pc:spChg chg="mod">
          <ac:chgData name="Jenny Forsling" userId="0209318c-4446-44d0-9127-0c0cc02e4e13" providerId="ADAL" clId="{100386BA-1C8F-473C-A5EB-42C832C21212}" dt="2023-08-16T09:24:18.293" v="6221" actId="20577"/>
          <ac:spMkLst>
            <pc:docMk/>
            <pc:sldMk cId="1212245091" sldId="279"/>
            <ac:spMk id="5" creationId="{C61E6879-76AB-A632-E3BD-1D0E386678F4}"/>
          </ac:spMkLst>
        </pc:spChg>
        <pc:spChg chg="add del">
          <ac:chgData name="Jenny Forsling" userId="0209318c-4446-44d0-9127-0c0cc02e4e13" providerId="ADAL" clId="{100386BA-1C8F-473C-A5EB-42C832C21212}" dt="2023-08-16T09:24:26.772" v="6222" actId="26606"/>
          <ac:spMkLst>
            <pc:docMk/>
            <pc:sldMk cId="1212245091" sldId="279"/>
            <ac:spMk id="7" creationId="{743AA782-23D1-4521-8CAD-47662984AA08}"/>
          </ac:spMkLst>
        </pc:spChg>
        <pc:spChg chg="add del">
          <ac:chgData name="Jenny Forsling" userId="0209318c-4446-44d0-9127-0c0cc02e4e13" providerId="ADAL" clId="{100386BA-1C8F-473C-A5EB-42C832C21212}" dt="2023-08-16T09:24:26.772" v="6222" actId="26606"/>
          <ac:spMkLst>
            <pc:docMk/>
            <pc:sldMk cId="1212245091" sldId="279"/>
            <ac:spMk id="8" creationId="{650D18FE-0824-4A46-B22C-A86B52E5780A}"/>
          </ac:spMkLst>
        </pc:spChg>
        <pc:spChg chg="del">
          <ac:chgData name="Jenny Forsling" userId="0209318c-4446-44d0-9127-0c0cc02e4e13" providerId="ADAL" clId="{100386BA-1C8F-473C-A5EB-42C832C21212}" dt="2023-08-16T09:21:52.143" v="5631"/>
          <ac:spMkLst>
            <pc:docMk/>
            <pc:sldMk cId="1212245091" sldId="279"/>
            <ac:spMk id="10" creationId="{743AA782-23D1-4521-8CAD-47662984AA08}"/>
          </ac:spMkLst>
        </pc:spChg>
        <pc:spChg chg="del">
          <ac:chgData name="Jenny Forsling" userId="0209318c-4446-44d0-9127-0c0cc02e4e13" providerId="ADAL" clId="{100386BA-1C8F-473C-A5EB-42C832C21212}" dt="2023-08-16T09:21:52.143" v="5631"/>
          <ac:spMkLst>
            <pc:docMk/>
            <pc:sldMk cId="1212245091" sldId="279"/>
            <ac:spMk id="12" creationId="{650D18FE-0824-4A46-B22C-A86B52E5780A}"/>
          </ac:spMkLst>
        </pc:spChg>
        <pc:spChg chg="add">
          <ac:chgData name="Jenny Forsling" userId="0209318c-4446-44d0-9127-0c0cc02e4e13" providerId="ADAL" clId="{100386BA-1C8F-473C-A5EB-42C832C21212}" dt="2023-08-16T09:24:26.772" v="6222" actId="26606"/>
          <ac:spMkLst>
            <pc:docMk/>
            <pc:sldMk cId="1212245091" sldId="279"/>
            <ac:spMk id="13" creationId="{743AA782-23D1-4521-8CAD-47662984AA08}"/>
          </ac:spMkLst>
        </pc:spChg>
        <pc:spChg chg="add">
          <ac:chgData name="Jenny Forsling" userId="0209318c-4446-44d0-9127-0c0cc02e4e13" providerId="ADAL" clId="{100386BA-1C8F-473C-A5EB-42C832C21212}" dt="2023-08-16T09:24:26.772" v="6222" actId="26606"/>
          <ac:spMkLst>
            <pc:docMk/>
            <pc:sldMk cId="1212245091" sldId="279"/>
            <ac:spMk id="15" creationId="{650D18FE-0824-4A46-B22C-A86B52E5780A}"/>
          </ac:spMkLst>
        </pc:spChg>
        <pc:picChg chg="del">
          <ac:chgData name="Jenny Forsling" userId="0209318c-4446-44d0-9127-0c0cc02e4e13" providerId="ADAL" clId="{100386BA-1C8F-473C-A5EB-42C832C21212}" dt="2023-08-16T09:23:38.056" v="6146" actId="478"/>
          <ac:picMkLst>
            <pc:docMk/>
            <pc:sldMk cId="1212245091" sldId="279"/>
            <ac:picMk id="3" creationId="{440966E6-8103-F09E-3FED-50661034EE53}"/>
          </ac:picMkLst>
        </pc:picChg>
        <pc:picChg chg="add mod">
          <ac:chgData name="Jenny Forsling" userId="0209318c-4446-44d0-9127-0c0cc02e4e13" providerId="ADAL" clId="{100386BA-1C8F-473C-A5EB-42C832C21212}" dt="2023-08-16T09:23:55.443" v="6148" actId="26606"/>
          <ac:picMkLst>
            <pc:docMk/>
            <pc:sldMk cId="1212245091" sldId="279"/>
            <ac:picMk id="4" creationId="{B2B77509-3912-4FF1-0529-3AA007A651B3}"/>
          </ac:picMkLst>
        </pc:picChg>
      </pc:sldChg>
      <pc:sldChg chg="addSp delSp modSp add mod setBg delDesignElem">
        <pc:chgData name="Jenny Forsling" userId="0209318c-4446-44d0-9127-0c0cc02e4e13" providerId="ADAL" clId="{100386BA-1C8F-473C-A5EB-42C832C21212}" dt="2023-08-16T09:26:22.907" v="6330" actId="20577"/>
        <pc:sldMkLst>
          <pc:docMk/>
          <pc:sldMk cId="2618915366" sldId="280"/>
        </pc:sldMkLst>
        <pc:spChg chg="mod">
          <ac:chgData name="Jenny Forsling" userId="0209318c-4446-44d0-9127-0c0cc02e4e13" providerId="ADAL" clId="{100386BA-1C8F-473C-A5EB-42C832C21212}" dt="2023-08-16T09:25:13.311" v="6269" actId="20577"/>
          <ac:spMkLst>
            <pc:docMk/>
            <pc:sldMk cId="2618915366" sldId="280"/>
            <ac:spMk id="2" creationId="{7E3CB843-9332-12FC-62B6-F750E6BB08EE}"/>
          </ac:spMkLst>
        </pc:spChg>
        <pc:spChg chg="mod">
          <ac:chgData name="Jenny Forsling" userId="0209318c-4446-44d0-9127-0c0cc02e4e13" providerId="ADAL" clId="{100386BA-1C8F-473C-A5EB-42C832C21212}" dt="2023-08-16T09:26:22.907" v="6330" actId="20577"/>
          <ac:spMkLst>
            <pc:docMk/>
            <pc:sldMk cId="2618915366" sldId="280"/>
            <ac:spMk id="5" creationId="{C61E6879-76AB-A632-E3BD-1D0E386678F4}"/>
          </ac:spMkLst>
        </pc:spChg>
        <pc:spChg chg="add">
          <ac:chgData name="Jenny Forsling" userId="0209318c-4446-44d0-9127-0c0cc02e4e13" providerId="ADAL" clId="{100386BA-1C8F-473C-A5EB-42C832C21212}" dt="2023-08-16T09:24:58.677" v="6227" actId="26606"/>
          <ac:spMkLst>
            <pc:docMk/>
            <pc:sldMk cId="2618915366" sldId="280"/>
            <ac:spMk id="10" creationId="{F13C74B1-5B17-4795-BED0-7140497B445A}"/>
          </ac:spMkLst>
        </pc:spChg>
        <pc:spChg chg="add">
          <ac:chgData name="Jenny Forsling" userId="0209318c-4446-44d0-9127-0c0cc02e4e13" providerId="ADAL" clId="{100386BA-1C8F-473C-A5EB-42C832C21212}" dt="2023-08-16T09:24:58.677" v="6227" actId="26606"/>
          <ac:spMkLst>
            <pc:docMk/>
            <pc:sldMk cId="2618915366" sldId="280"/>
            <ac:spMk id="12" creationId="{D4974D33-8DC5-464E-8C6D-BE58F0669C17}"/>
          </ac:spMkLst>
        </pc:spChg>
        <pc:spChg chg="del">
          <ac:chgData name="Jenny Forsling" userId="0209318c-4446-44d0-9127-0c0cc02e4e13" providerId="ADAL" clId="{100386BA-1C8F-473C-A5EB-42C832C21212}" dt="2023-08-16T09:24:33.960" v="6224"/>
          <ac:spMkLst>
            <pc:docMk/>
            <pc:sldMk cId="2618915366" sldId="280"/>
            <ac:spMk id="13" creationId="{743AA782-23D1-4521-8CAD-47662984AA08}"/>
          </ac:spMkLst>
        </pc:spChg>
        <pc:spChg chg="del">
          <ac:chgData name="Jenny Forsling" userId="0209318c-4446-44d0-9127-0c0cc02e4e13" providerId="ADAL" clId="{100386BA-1C8F-473C-A5EB-42C832C21212}" dt="2023-08-16T09:24:33.960" v="6224"/>
          <ac:spMkLst>
            <pc:docMk/>
            <pc:sldMk cId="2618915366" sldId="280"/>
            <ac:spMk id="15" creationId="{650D18FE-0824-4A46-B22C-A86B52E5780A}"/>
          </ac:spMkLst>
        </pc:spChg>
        <pc:picChg chg="add mod">
          <ac:chgData name="Jenny Forsling" userId="0209318c-4446-44d0-9127-0c0cc02e4e13" providerId="ADAL" clId="{100386BA-1C8F-473C-A5EB-42C832C21212}" dt="2023-08-16T09:24:58.677" v="6227" actId="26606"/>
          <ac:picMkLst>
            <pc:docMk/>
            <pc:sldMk cId="2618915366" sldId="280"/>
            <ac:picMk id="3" creationId="{4C82ECE1-A31A-0C6F-8FD6-3658BD5DD662}"/>
          </ac:picMkLst>
        </pc:picChg>
        <pc:picChg chg="del">
          <ac:chgData name="Jenny Forsling" userId="0209318c-4446-44d0-9127-0c0cc02e4e13" providerId="ADAL" clId="{100386BA-1C8F-473C-A5EB-42C832C21212}" dt="2023-08-16T09:24:53.878" v="6225" actId="478"/>
          <ac:picMkLst>
            <pc:docMk/>
            <pc:sldMk cId="2618915366" sldId="280"/>
            <ac:picMk id="4" creationId="{B2B77509-3912-4FF1-0529-3AA007A651B3}"/>
          </ac:picMkLst>
        </pc:picChg>
      </pc:sldChg>
      <pc:sldChg chg="addSp delSp modSp add mod setBg delDesignElem">
        <pc:chgData name="Jenny Forsling" userId="0209318c-4446-44d0-9127-0c0cc02e4e13" providerId="ADAL" clId="{100386BA-1C8F-473C-A5EB-42C832C21212}" dt="2023-08-16T09:30:55.443" v="6529" actId="20577"/>
        <pc:sldMkLst>
          <pc:docMk/>
          <pc:sldMk cId="3576050143" sldId="281"/>
        </pc:sldMkLst>
        <pc:spChg chg="mod">
          <ac:chgData name="Jenny Forsling" userId="0209318c-4446-44d0-9127-0c0cc02e4e13" providerId="ADAL" clId="{100386BA-1C8F-473C-A5EB-42C832C21212}" dt="2023-08-16T09:30:43.030" v="6522" actId="26606"/>
          <ac:spMkLst>
            <pc:docMk/>
            <pc:sldMk cId="3576050143" sldId="281"/>
            <ac:spMk id="2" creationId="{7E3CB843-9332-12FC-62B6-F750E6BB08EE}"/>
          </ac:spMkLst>
        </pc:spChg>
        <pc:spChg chg="mod">
          <ac:chgData name="Jenny Forsling" userId="0209318c-4446-44d0-9127-0c0cc02e4e13" providerId="ADAL" clId="{100386BA-1C8F-473C-A5EB-42C832C21212}" dt="2023-08-16T09:30:55.443" v="6529" actId="20577"/>
          <ac:spMkLst>
            <pc:docMk/>
            <pc:sldMk cId="3576050143" sldId="281"/>
            <ac:spMk id="5" creationId="{C61E6879-76AB-A632-E3BD-1D0E386678F4}"/>
          </ac:spMkLst>
        </pc:spChg>
        <pc:spChg chg="add del">
          <ac:chgData name="Jenny Forsling" userId="0209318c-4446-44d0-9127-0c0cc02e4e13" providerId="ADAL" clId="{100386BA-1C8F-473C-A5EB-42C832C21212}" dt="2023-08-16T09:30:43.020" v="6521" actId="26606"/>
          <ac:spMkLst>
            <pc:docMk/>
            <pc:sldMk cId="3576050143" sldId="281"/>
            <ac:spMk id="10" creationId="{A3C210E6-A35A-4F68-8D60-801A019C75B8}"/>
          </ac:spMkLst>
        </pc:spChg>
        <pc:spChg chg="add del">
          <ac:chgData name="Jenny Forsling" userId="0209318c-4446-44d0-9127-0c0cc02e4e13" providerId="ADAL" clId="{100386BA-1C8F-473C-A5EB-42C832C21212}" dt="2023-08-16T09:30:43.020" v="6521" actId="26606"/>
          <ac:spMkLst>
            <pc:docMk/>
            <pc:sldMk cId="3576050143" sldId="281"/>
            <ac:spMk id="11" creationId="{AC0D06B0-F19C-459E-B221-A34B506FB5E3}"/>
          </ac:spMkLst>
        </pc:spChg>
        <pc:spChg chg="del">
          <ac:chgData name="Jenny Forsling" userId="0209318c-4446-44d0-9127-0c0cc02e4e13" providerId="ADAL" clId="{100386BA-1C8F-473C-A5EB-42C832C21212}" dt="2023-08-16T09:26:36.372" v="6332"/>
          <ac:spMkLst>
            <pc:docMk/>
            <pc:sldMk cId="3576050143" sldId="281"/>
            <ac:spMk id="13" creationId="{743AA782-23D1-4521-8CAD-47662984AA08}"/>
          </ac:spMkLst>
        </pc:spChg>
        <pc:spChg chg="del">
          <ac:chgData name="Jenny Forsling" userId="0209318c-4446-44d0-9127-0c0cc02e4e13" providerId="ADAL" clId="{100386BA-1C8F-473C-A5EB-42C832C21212}" dt="2023-08-16T09:26:36.372" v="6332"/>
          <ac:spMkLst>
            <pc:docMk/>
            <pc:sldMk cId="3576050143" sldId="281"/>
            <ac:spMk id="15" creationId="{650D18FE-0824-4A46-B22C-A86B52E5780A}"/>
          </ac:spMkLst>
        </pc:spChg>
        <pc:spChg chg="add del">
          <ac:chgData name="Jenny Forsling" userId="0209318c-4446-44d0-9127-0c0cc02e4e13" providerId="ADAL" clId="{100386BA-1C8F-473C-A5EB-42C832C21212}" dt="2023-08-16T09:30:43.020" v="6521" actId="26606"/>
          <ac:spMkLst>
            <pc:docMk/>
            <pc:sldMk cId="3576050143" sldId="281"/>
            <ac:spMk id="17" creationId="{345B26DA-1C6B-4C66-81C9-9C1877FC2DB1}"/>
          </ac:spMkLst>
        </pc:spChg>
        <pc:spChg chg="add del">
          <ac:chgData name="Jenny Forsling" userId="0209318c-4446-44d0-9127-0c0cc02e4e13" providerId="ADAL" clId="{100386BA-1C8F-473C-A5EB-42C832C21212}" dt="2023-08-16T09:30:43.020" v="6521" actId="26606"/>
          <ac:spMkLst>
            <pc:docMk/>
            <pc:sldMk cId="3576050143" sldId="281"/>
            <ac:spMk id="19" creationId="{98DE6C44-43F8-4DE4-AB81-66853FFEA09A}"/>
          </ac:spMkLst>
        </pc:spChg>
        <pc:spChg chg="add del">
          <ac:chgData name="Jenny Forsling" userId="0209318c-4446-44d0-9127-0c0cc02e4e13" providerId="ADAL" clId="{100386BA-1C8F-473C-A5EB-42C832C21212}" dt="2023-08-16T09:30:43.020" v="6521" actId="26606"/>
          <ac:spMkLst>
            <pc:docMk/>
            <pc:sldMk cId="3576050143" sldId="281"/>
            <ac:spMk id="21" creationId="{2409529B-9B56-4F10-BE4D-F934DB89E57E}"/>
          </ac:spMkLst>
        </pc:spChg>
        <pc:picChg chg="add mod ord">
          <ac:chgData name="Jenny Forsling" userId="0209318c-4446-44d0-9127-0c0cc02e4e13" providerId="ADAL" clId="{100386BA-1C8F-473C-A5EB-42C832C21212}" dt="2023-08-16T09:30:43.030" v="6522" actId="26606"/>
          <ac:picMkLst>
            <pc:docMk/>
            <pc:sldMk cId="3576050143" sldId="281"/>
            <ac:picMk id="3" creationId="{6BF9F7A8-1AC0-9EC9-1205-C421074C4DBB}"/>
          </ac:picMkLst>
        </pc:picChg>
        <pc:picChg chg="del">
          <ac:chgData name="Jenny Forsling" userId="0209318c-4446-44d0-9127-0c0cc02e4e13" providerId="ADAL" clId="{100386BA-1C8F-473C-A5EB-42C832C21212}" dt="2023-08-16T09:29:04.649" v="6514" actId="478"/>
          <ac:picMkLst>
            <pc:docMk/>
            <pc:sldMk cId="3576050143" sldId="281"/>
            <ac:picMk id="4" creationId="{B2B77509-3912-4FF1-0529-3AA007A651B3}"/>
          </ac:picMkLst>
        </pc:picChg>
        <pc:picChg chg="add mod ord">
          <ac:chgData name="Jenny Forsling" userId="0209318c-4446-44d0-9127-0c0cc02e4e13" providerId="ADAL" clId="{100386BA-1C8F-473C-A5EB-42C832C21212}" dt="2023-08-16T09:30:43.030" v="6522" actId="26606"/>
          <ac:picMkLst>
            <pc:docMk/>
            <pc:sldMk cId="3576050143" sldId="281"/>
            <ac:picMk id="6" creationId="{FC7136CC-9AC8-0E86-F95F-D453F0685E3E}"/>
          </ac:picMkLst>
        </pc:picChg>
        <pc:picChg chg="add mod ord">
          <ac:chgData name="Jenny Forsling" userId="0209318c-4446-44d0-9127-0c0cc02e4e13" providerId="ADAL" clId="{100386BA-1C8F-473C-A5EB-42C832C21212}" dt="2023-08-16T09:30:43.030" v="6522" actId="26606"/>
          <ac:picMkLst>
            <pc:docMk/>
            <pc:sldMk cId="3576050143" sldId="281"/>
            <ac:picMk id="7" creationId="{077294BA-EEF5-9057-7050-5D94A470B67E}"/>
          </ac:picMkLst>
        </pc:picChg>
        <pc:picChg chg="add mod ord">
          <ac:chgData name="Jenny Forsling" userId="0209318c-4446-44d0-9127-0c0cc02e4e13" providerId="ADAL" clId="{100386BA-1C8F-473C-A5EB-42C832C21212}" dt="2023-08-16T09:30:43.030" v="6522" actId="26606"/>
          <ac:picMkLst>
            <pc:docMk/>
            <pc:sldMk cId="3576050143" sldId="281"/>
            <ac:picMk id="8" creationId="{4A32EC8E-E7CD-5799-4351-A81A4B301E16}"/>
          </ac:picMkLst>
        </pc:picChg>
        <pc:cxnChg chg="add">
          <ac:chgData name="Jenny Forsling" userId="0209318c-4446-44d0-9127-0c0cc02e4e13" providerId="ADAL" clId="{100386BA-1C8F-473C-A5EB-42C832C21212}" dt="2023-08-16T09:30:43.030" v="6522" actId="26606"/>
          <ac:cxnSpMkLst>
            <pc:docMk/>
            <pc:sldMk cId="3576050143" sldId="281"/>
            <ac:cxnSpMk id="23" creationId="{1503BFE4-729B-D9D0-C17B-501E6AF1127A}"/>
          </ac:cxnSpMkLst>
        </pc:cxnChg>
      </pc:sldChg>
      <pc:sldChg chg="addSp delSp modSp add mod setBg delDesignElem">
        <pc:chgData name="Jenny Forsling" userId="0209318c-4446-44d0-9127-0c0cc02e4e13" providerId="ADAL" clId="{100386BA-1C8F-473C-A5EB-42C832C21212}" dt="2023-08-16T09:36:23.848" v="6775" actId="26606"/>
        <pc:sldMkLst>
          <pc:docMk/>
          <pc:sldMk cId="2735048982" sldId="282"/>
        </pc:sldMkLst>
        <pc:spChg chg="mod">
          <ac:chgData name="Jenny Forsling" userId="0209318c-4446-44d0-9127-0c0cc02e4e13" providerId="ADAL" clId="{100386BA-1C8F-473C-A5EB-42C832C21212}" dt="2023-08-16T09:36:23.848" v="6775" actId="26606"/>
          <ac:spMkLst>
            <pc:docMk/>
            <pc:sldMk cId="2735048982" sldId="282"/>
            <ac:spMk id="2" creationId="{7E3CB843-9332-12FC-62B6-F750E6BB08EE}"/>
          </ac:spMkLst>
        </pc:spChg>
        <pc:spChg chg="mod">
          <ac:chgData name="Jenny Forsling" userId="0209318c-4446-44d0-9127-0c0cc02e4e13" providerId="ADAL" clId="{100386BA-1C8F-473C-A5EB-42C832C21212}" dt="2023-08-16T09:36:23.848" v="6775" actId="26606"/>
          <ac:spMkLst>
            <pc:docMk/>
            <pc:sldMk cId="2735048982" sldId="282"/>
            <ac:spMk id="5" creationId="{C61E6879-76AB-A632-E3BD-1D0E386678F4}"/>
          </ac:spMkLst>
        </pc:spChg>
        <pc:spChg chg="add">
          <ac:chgData name="Jenny Forsling" userId="0209318c-4446-44d0-9127-0c0cc02e4e13" providerId="ADAL" clId="{100386BA-1C8F-473C-A5EB-42C832C21212}" dt="2023-08-16T09:36:23.848" v="6775" actId="26606"/>
          <ac:spMkLst>
            <pc:docMk/>
            <pc:sldMk cId="2735048982" sldId="282"/>
            <ac:spMk id="8" creationId="{D4974D33-8DC5-464E-8C6D-BE58F0669C17}"/>
          </ac:spMkLst>
        </pc:spChg>
        <pc:spChg chg="add">
          <ac:chgData name="Jenny Forsling" userId="0209318c-4446-44d0-9127-0c0cc02e4e13" providerId="ADAL" clId="{100386BA-1C8F-473C-A5EB-42C832C21212}" dt="2023-08-16T09:36:23.848" v="6775" actId="26606"/>
          <ac:spMkLst>
            <pc:docMk/>
            <pc:sldMk cId="2735048982" sldId="282"/>
            <ac:spMk id="11" creationId="{F13C74B1-5B17-4795-BED0-7140497B445A}"/>
          </ac:spMkLst>
        </pc:spChg>
        <pc:spChg chg="del">
          <ac:chgData name="Jenny Forsling" userId="0209318c-4446-44d0-9127-0c0cc02e4e13" providerId="ADAL" clId="{100386BA-1C8F-473C-A5EB-42C832C21212}" dt="2023-08-16T09:31:48.524" v="6531"/>
          <ac:spMkLst>
            <pc:docMk/>
            <pc:sldMk cId="2735048982" sldId="282"/>
            <ac:spMk id="13" creationId="{743AA782-23D1-4521-8CAD-47662984AA08}"/>
          </ac:spMkLst>
        </pc:spChg>
        <pc:spChg chg="del">
          <ac:chgData name="Jenny Forsling" userId="0209318c-4446-44d0-9127-0c0cc02e4e13" providerId="ADAL" clId="{100386BA-1C8F-473C-A5EB-42C832C21212}" dt="2023-08-16T09:31:48.524" v="6531"/>
          <ac:spMkLst>
            <pc:docMk/>
            <pc:sldMk cId="2735048982" sldId="282"/>
            <ac:spMk id="15" creationId="{650D18FE-0824-4A46-B22C-A86B52E5780A}"/>
          </ac:spMkLst>
        </pc:spChg>
        <pc:picChg chg="del">
          <ac:chgData name="Jenny Forsling" userId="0209318c-4446-44d0-9127-0c0cc02e4e13" providerId="ADAL" clId="{100386BA-1C8F-473C-A5EB-42C832C21212}" dt="2023-08-16T09:33:51.406" v="6773" actId="478"/>
          <ac:picMkLst>
            <pc:docMk/>
            <pc:sldMk cId="2735048982" sldId="282"/>
            <ac:picMk id="4" creationId="{B2B77509-3912-4FF1-0529-3AA007A651B3}"/>
          </ac:picMkLst>
        </pc:picChg>
        <pc:picChg chg="add mod">
          <ac:chgData name="Jenny Forsling" userId="0209318c-4446-44d0-9127-0c0cc02e4e13" providerId="ADAL" clId="{100386BA-1C8F-473C-A5EB-42C832C21212}" dt="2023-08-16T09:36:23.848" v="6775" actId="26606"/>
          <ac:picMkLst>
            <pc:docMk/>
            <pc:sldMk cId="2735048982" sldId="282"/>
            <ac:picMk id="6" creationId="{F53CE415-64DF-7B04-3B9F-BD1903F9B83E}"/>
          </ac:picMkLst>
        </pc:picChg>
      </pc:sldChg>
      <pc:sldChg chg="addSp delSp modSp add mod ord setBg delDesignElem">
        <pc:chgData name="Jenny Forsling" userId="0209318c-4446-44d0-9127-0c0cc02e4e13" providerId="ADAL" clId="{100386BA-1C8F-473C-A5EB-42C832C21212}" dt="2023-08-16T09:39:24.065" v="6869" actId="26606"/>
        <pc:sldMkLst>
          <pc:docMk/>
          <pc:sldMk cId="3529349808" sldId="283"/>
        </pc:sldMkLst>
        <pc:spChg chg="mod">
          <ac:chgData name="Jenny Forsling" userId="0209318c-4446-44d0-9127-0c0cc02e4e13" providerId="ADAL" clId="{100386BA-1C8F-473C-A5EB-42C832C21212}" dt="2023-08-16T09:39:24.065" v="6869" actId="26606"/>
          <ac:spMkLst>
            <pc:docMk/>
            <pc:sldMk cId="3529349808" sldId="283"/>
            <ac:spMk id="2" creationId="{7E3CB843-9332-12FC-62B6-F750E6BB08EE}"/>
          </ac:spMkLst>
        </pc:spChg>
        <pc:spChg chg="mod">
          <ac:chgData name="Jenny Forsling" userId="0209318c-4446-44d0-9127-0c0cc02e4e13" providerId="ADAL" clId="{100386BA-1C8F-473C-A5EB-42C832C21212}" dt="2023-08-16T09:39:24.065" v="6869" actId="26606"/>
          <ac:spMkLst>
            <pc:docMk/>
            <pc:sldMk cId="3529349808" sldId="283"/>
            <ac:spMk id="5" creationId="{C61E6879-76AB-A632-E3BD-1D0E386678F4}"/>
          </ac:spMkLst>
        </pc:spChg>
        <pc:spChg chg="del">
          <ac:chgData name="Jenny Forsling" userId="0209318c-4446-44d0-9127-0c0cc02e4e13" providerId="ADAL" clId="{100386BA-1C8F-473C-A5EB-42C832C21212}" dt="2023-08-16T09:36:49.502" v="6777"/>
          <ac:spMkLst>
            <pc:docMk/>
            <pc:sldMk cId="3529349808" sldId="283"/>
            <ac:spMk id="8" creationId="{D4974D33-8DC5-464E-8C6D-BE58F0669C17}"/>
          </ac:spMkLst>
        </pc:spChg>
        <pc:spChg chg="add">
          <ac:chgData name="Jenny Forsling" userId="0209318c-4446-44d0-9127-0c0cc02e4e13" providerId="ADAL" clId="{100386BA-1C8F-473C-A5EB-42C832C21212}" dt="2023-08-16T09:39:24.065" v="6869" actId="26606"/>
          <ac:spMkLst>
            <pc:docMk/>
            <pc:sldMk cId="3529349808" sldId="283"/>
            <ac:spMk id="10" creationId="{743AA782-23D1-4521-8CAD-47662984AA08}"/>
          </ac:spMkLst>
        </pc:spChg>
        <pc:spChg chg="del">
          <ac:chgData name="Jenny Forsling" userId="0209318c-4446-44d0-9127-0c0cc02e4e13" providerId="ADAL" clId="{100386BA-1C8F-473C-A5EB-42C832C21212}" dt="2023-08-16T09:36:49.502" v="6777"/>
          <ac:spMkLst>
            <pc:docMk/>
            <pc:sldMk cId="3529349808" sldId="283"/>
            <ac:spMk id="11" creationId="{F13C74B1-5B17-4795-BED0-7140497B445A}"/>
          </ac:spMkLst>
        </pc:spChg>
        <pc:spChg chg="add">
          <ac:chgData name="Jenny Forsling" userId="0209318c-4446-44d0-9127-0c0cc02e4e13" providerId="ADAL" clId="{100386BA-1C8F-473C-A5EB-42C832C21212}" dt="2023-08-16T09:39:24.065" v="6869" actId="26606"/>
          <ac:spMkLst>
            <pc:docMk/>
            <pc:sldMk cId="3529349808" sldId="283"/>
            <ac:spMk id="12" creationId="{71877DBC-BB60-40F0-AC93-2ACDBAAE60CE}"/>
          </ac:spMkLst>
        </pc:spChg>
        <pc:picChg chg="add mod">
          <ac:chgData name="Jenny Forsling" userId="0209318c-4446-44d0-9127-0c0cc02e4e13" providerId="ADAL" clId="{100386BA-1C8F-473C-A5EB-42C832C21212}" dt="2023-08-16T09:39:24.065" v="6869" actId="26606"/>
          <ac:picMkLst>
            <pc:docMk/>
            <pc:sldMk cId="3529349808" sldId="283"/>
            <ac:picMk id="3" creationId="{31EEF419-A439-8413-CF7F-7DFB1E32C637}"/>
          </ac:picMkLst>
        </pc:picChg>
        <pc:picChg chg="del">
          <ac:chgData name="Jenny Forsling" userId="0209318c-4446-44d0-9127-0c0cc02e4e13" providerId="ADAL" clId="{100386BA-1C8F-473C-A5EB-42C832C21212}" dt="2023-08-16T09:39:05.039" v="6867" actId="478"/>
          <ac:picMkLst>
            <pc:docMk/>
            <pc:sldMk cId="3529349808" sldId="283"/>
            <ac:picMk id="6" creationId="{F53CE415-64DF-7B04-3B9F-BD1903F9B83E}"/>
          </ac:picMkLst>
        </pc:picChg>
      </pc:sldChg>
      <pc:sldChg chg="addSp delSp modSp add mod setBg delDesignElem">
        <pc:chgData name="Jenny Forsling" userId="0209318c-4446-44d0-9127-0c0cc02e4e13" providerId="ADAL" clId="{100386BA-1C8F-473C-A5EB-42C832C21212}" dt="2023-08-16T09:42:37.018" v="7000" actId="26606"/>
        <pc:sldMkLst>
          <pc:docMk/>
          <pc:sldMk cId="159809986" sldId="284"/>
        </pc:sldMkLst>
        <pc:spChg chg="mod">
          <ac:chgData name="Jenny Forsling" userId="0209318c-4446-44d0-9127-0c0cc02e4e13" providerId="ADAL" clId="{100386BA-1C8F-473C-A5EB-42C832C21212}" dt="2023-08-16T09:42:37.018" v="7000" actId="26606"/>
          <ac:spMkLst>
            <pc:docMk/>
            <pc:sldMk cId="159809986" sldId="284"/>
            <ac:spMk id="2" creationId="{7E3CB843-9332-12FC-62B6-F750E6BB08EE}"/>
          </ac:spMkLst>
        </pc:spChg>
        <pc:spChg chg="mod ord">
          <ac:chgData name="Jenny Forsling" userId="0209318c-4446-44d0-9127-0c0cc02e4e13" providerId="ADAL" clId="{100386BA-1C8F-473C-A5EB-42C832C21212}" dt="2023-08-16T09:42:37.018" v="7000" actId="26606"/>
          <ac:spMkLst>
            <pc:docMk/>
            <pc:sldMk cId="159809986" sldId="284"/>
            <ac:spMk id="5" creationId="{C61E6879-76AB-A632-E3BD-1D0E386678F4}"/>
          </ac:spMkLst>
        </pc:spChg>
        <pc:spChg chg="del">
          <ac:chgData name="Jenny Forsling" userId="0209318c-4446-44d0-9127-0c0cc02e4e13" providerId="ADAL" clId="{100386BA-1C8F-473C-A5EB-42C832C21212}" dt="2023-08-16T09:39:41.748" v="6871"/>
          <ac:spMkLst>
            <pc:docMk/>
            <pc:sldMk cId="159809986" sldId="284"/>
            <ac:spMk id="10" creationId="{743AA782-23D1-4521-8CAD-47662984AA08}"/>
          </ac:spMkLst>
        </pc:spChg>
        <pc:spChg chg="add del">
          <ac:chgData name="Jenny Forsling" userId="0209318c-4446-44d0-9127-0c0cc02e4e13" providerId="ADAL" clId="{100386BA-1C8F-473C-A5EB-42C832C21212}" dt="2023-08-16T09:42:32.705" v="6997" actId="26606"/>
          <ac:spMkLst>
            <pc:docMk/>
            <pc:sldMk cId="159809986" sldId="284"/>
            <ac:spMk id="11" creationId="{2B97F24A-32CE-4C1C-A50D-3016B394DCFB}"/>
          </ac:spMkLst>
        </pc:spChg>
        <pc:spChg chg="del">
          <ac:chgData name="Jenny Forsling" userId="0209318c-4446-44d0-9127-0c0cc02e4e13" providerId="ADAL" clId="{100386BA-1C8F-473C-A5EB-42C832C21212}" dt="2023-08-16T09:39:41.748" v="6871"/>
          <ac:spMkLst>
            <pc:docMk/>
            <pc:sldMk cId="159809986" sldId="284"/>
            <ac:spMk id="12" creationId="{71877DBC-BB60-40F0-AC93-2ACDBAAE60CE}"/>
          </ac:spMkLst>
        </pc:spChg>
        <pc:spChg chg="add del">
          <ac:chgData name="Jenny Forsling" userId="0209318c-4446-44d0-9127-0c0cc02e4e13" providerId="ADAL" clId="{100386BA-1C8F-473C-A5EB-42C832C21212}" dt="2023-08-16T09:42:32.705" v="6997" actId="26606"/>
          <ac:spMkLst>
            <pc:docMk/>
            <pc:sldMk cId="159809986" sldId="284"/>
            <ac:spMk id="13" creationId="{6357EC4F-235E-4222-A36F-C7878ACE37F2}"/>
          </ac:spMkLst>
        </pc:spChg>
        <pc:spChg chg="add del">
          <ac:chgData name="Jenny Forsling" userId="0209318c-4446-44d0-9127-0c0cc02e4e13" providerId="ADAL" clId="{100386BA-1C8F-473C-A5EB-42C832C21212}" dt="2023-08-16T09:42:36.972" v="6999" actId="26606"/>
          <ac:spMkLst>
            <pc:docMk/>
            <pc:sldMk cId="159809986" sldId="284"/>
            <ac:spMk id="15" creationId="{2B97F24A-32CE-4C1C-A50D-3016B394DCFB}"/>
          </ac:spMkLst>
        </pc:spChg>
        <pc:spChg chg="add del">
          <ac:chgData name="Jenny Forsling" userId="0209318c-4446-44d0-9127-0c0cc02e4e13" providerId="ADAL" clId="{100386BA-1C8F-473C-A5EB-42C832C21212}" dt="2023-08-16T09:42:36.972" v="6999" actId="26606"/>
          <ac:spMkLst>
            <pc:docMk/>
            <pc:sldMk cId="159809986" sldId="284"/>
            <ac:spMk id="16" creationId="{CD8B4F24-440B-49E9-B85D-733523DC064B}"/>
          </ac:spMkLst>
        </pc:spChg>
        <pc:picChg chg="del">
          <ac:chgData name="Jenny Forsling" userId="0209318c-4446-44d0-9127-0c0cc02e4e13" providerId="ADAL" clId="{100386BA-1C8F-473C-A5EB-42C832C21212}" dt="2023-08-16T09:41:00.758" v="6994" actId="478"/>
          <ac:picMkLst>
            <pc:docMk/>
            <pc:sldMk cId="159809986" sldId="284"/>
            <ac:picMk id="3" creationId="{31EEF419-A439-8413-CF7F-7DFB1E32C637}"/>
          </ac:picMkLst>
        </pc:picChg>
        <pc:picChg chg="add mod">
          <ac:chgData name="Jenny Forsling" userId="0209318c-4446-44d0-9127-0c0cc02e4e13" providerId="ADAL" clId="{100386BA-1C8F-473C-A5EB-42C832C21212}" dt="2023-08-16T09:42:37.018" v="7000" actId="26606"/>
          <ac:picMkLst>
            <pc:docMk/>
            <pc:sldMk cId="159809986" sldId="284"/>
            <ac:picMk id="6" creationId="{8CA5BCB7-D27B-BCF3-6E8D-AD8E6C1E16B4}"/>
          </ac:picMkLst>
        </pc:picChg>
        <pc:cxnChg chg="add">
          <ac:chgData name="Jenny Forsling" userId="0209318c-4446-44d0-9127-0c0cc02e4e13" providerId="ADAL" clId="{100386BA-1C8F-473C-A5EB-42C832C21212}" dt="2023-08-16T09:42:37.018" v="7000" actId="26606"/>
          <ac:cxnSpMkLst>
            <pc:docMk/>
            <pc:sldMk cId="159809986" sldId="284"/>
            <ac:cxnSpMk id="18" creationId="{1503BFE4-729B-D9D0-C17B-501E6AF1127A}"/>
          </ac:cxnSpMkLst>
        </pc:cxnChg>
      </pc:sldChg>
      <pc:sldChg chg="addSp delSp modSp add mod setBg delDesignElem">
        <pc:chgData name="Jenny Forsling" userId="0209318c-4446-44d0-9127-0c0cc02e4e13" providerId="ADAL" clId="{100386BA-1C8F-473C-A5EB-42C832C21212}" dt="2023-08-16T09:44:59.459" v="7078" actId="26606"/>
        <pc:sldMkLst>
          <pc:docMk/>
          <pc:sldMk cId="1623088904" sldId="285"/>
        </pc:sldMkLst>
        <pc:spChg chg="mod">
          <ac:chgData name="Jenny Forsling" userId="0209318c-4446-44d0-9127-0c0cc02e4e13" providerId="ADAL" clId="{100386BA-1C8F-473C-A5EB-42C832C21212}" dt="2023-08-16T09:44:59.459" v="7078" actId="26606"/>
          <ac:spMkLst>
            <pc:docMk/>
            <pc:sldMk cId="1623088904" sldId="285"/>
            <ac:spMk id="2" creationId="{7E3CB843-9332-12FC-62B6-F750E6BB08EE}"/>
          </ac:spMkLst>
        </pc:spChg>
        <pc:spChg chg="mod">
          <ac:chgData name="Jenny Forsling" userId="0209318c-4446-44d0-9127-0c0cc02e4e13" providerId="ADAL" clId="{100386BA-1C8F-473C-A5EB-42C832C21212}" dt="2023-08-16T09:44:59.459" v="7078" actId="26606"/>
          <ac:spMkLst>
            <pc:docMk/>
            <pc:sldMk cId="1623088904" sldId="285"/>
            <ac:spMk id="5" creationId="{C61E6879-76AB-A632-E3BD-1D0E386678F4}"/>
          </ac:spMkLst>
        </pc:spChg>
        <pc:spChg chg="del">
          <ac:chgData name="Jenny Forsling" userId="0209318c-4446-44d0-9127-0c0cc02e4e13" providerId="ADAL" clId="{100386BA-1C8F-473C-A5EB-42C832C21212}" dt="2023-08-16T09:42:53.426" v="7002"/>
          <ac:spMkLst>
            <pc:docMk/>
            <pc:sldMk cId="1623088904" sldId="285"/>
            <ac:spMk id="10" creationId="{F13C74B1-5B17-4795-BED0-7140497B445A}"/>
          </ac:spMkLst>
        </pc:spChg>
        <pc:spChg chg="add">
          <ac:chgData name="Jenny Forsling" userId="0209318c-4446-44d0-9127-0c0cc02e4e13" providerId="ADAL" clId="{100386BA-1C8F-473C-A5EB-42C832C21212}" dt="2023-08-16T09:44:59.459" v="7078" actId="26606"/>
          <ac:spMkLst>
            <pc:docMk/>
            <pc:sldMk cId="1623088904" sldId="285"/>
            <ac:spMk id="11" creationId="{231BF440-39FA-4087-84CC-2EEC0BBDAF29}"/>
          </ac:spMkLst>
        </pc:spChg>
        <pc:spChg chg="del">
          <ac:chgData name="Jenny Forsling" userId="0209318c-4446-44d0-9127-0c0cc02e4e13" providerId="ADAL" clId="{100386BA-1C8F-473C-A5EB-42C832C21212}" dt="2023-08-16T09:42:53.426" v="7002"/>
          <ac:spMkLst>
            <pc:docMk/>
            <pc:sldMk cId="1623088904" sldId="285"/>
            <ac:spMk id="12" creationId="{D4974D33-8DC5-464E-8C6D-BE58F0669C17}"/>
          </ac:spMkLst>
        </pc:spChg>
        <pc:spChg chg="add">
          <ac:chgData name="Jenny Forsling" userId="0209318c-4446-44d0-9127-0c0cc02e4e13" providerId="ADAL" clId="{100386BA-1C8F-473C-A5EB-42C832C21212}" dt="2023-08-16T09:44:59.459" v="7078" actId="26606"/>
          <ac:spMkLst>
            <pc:docMk/>
            <pc:sldMk cId="1623088904" sldId="285"/>
            <ac:spMk id="13" creationId="{F04E4CBA-303B-48BD-8451-C2701CB0EEBF}"/>
          </ac:spMkLst>
        </pc:spChg>
        <pc:spChg chg="add">
          <ac:chgData name="Jenny Forsling" userId="0209318c-4446-44d0-9127-0c0cc02e4e13" providerId="ADAL" clId="{100386BA-1C8F-473C-A5EB-42C832C21212}" dt="2023-08-16T09:44:59.459" v="7078" actId="26606"/>
          <ac:spMkLst>
            <pc:docMk/>
            <pc:sldMk cId="1623088904" sldId="285"/>
            <ac:spMk id="15" creationId="{F6CA58B3-AFCC-4A40-9882-50D5080879B0}"/>
          </ac:spMkLst>
        </pc:spChg>
        <pc:spChg chg="add">
          <ac:chgData name="Jenny Forsling" userId="0209318c-4446-44d0-9127-0c0cc02e4e13" providerId="ADAL" clId="{100386BA-1C8F-473C-A5EB-42C832C21212}" dt="2023-08-16T09:44:59.459" v="7078" actId="26606"/>
          <ac:spMkLst>
            <pc:docMk/>
            <pc:sldMk cId="1623088904" sldId="285"/>
            <ac:spMk id="17" creationId="{75C56826-D4E5-42ED-8529-079651CB3005}"/>
          </ac:spMkLst>
        </pc:spChg>
        <pc:spChg chg="add">
          <ac:chgData name="Jenny Forsling" userId="0209318c-4446-44d0-9127-0c0cc02e4e13" providerId="ADAL" clId="{100386BA-1C8F-473C-A5EB-42C832C21212}" dt="2023-08-16T09:44:59.459" v="7078" actId="26606"/>
          <ac:spMkLst>
            <pc:docMk/>
            <pc:sldMk cId="1623088904" sldId="285"/>
            <ac:spMk id="19" creationId="{82095FCE-EF05-4443-B97A-85DEE3A5CA17}"/>
          </ac:spMkLst>
        </pc:spChg>
        <pc:spChg chg="add">
          <ac:chgData name="Jenny Forsling" userId="0209318c-4446-44d0-9127-0c0cc02e4e13" providerId="ADAL" clId="{100386BA-1C8F-473C-A5EB-42C832C21212}" dt="2023-08-16T09:44:59.459" v="7078" actId="26606"/>
          <ac:spMkLst>
            <pc:docMk/>
            <pc:sldMk cId="1623088904" sldId="285"/>
            <ac:spMk id="21" creationId="{CA00AE6B-AA30-4CF8-BA6F-339B780AD76C}"/>
          </ac:spMkLst>
        </pc:spChg>
        <pc:picChg chg="del">
          <ac:chgData name="Jenny Forsling" userId="0209318c-4446-44d0-9127-0c0cc02e4e13" providerId="ADAL" clId="{100386BA-1C8F-473C-A5EB-42C832C21212}" dt="2023-08-16T09:44:20.753" v="7074" actId="478"/>
          <ac:picMkLst>
            <pc:docMk/>
            <pc:sldMk cId="1623088904" sldId="285"/>
            <ac:picMk id="3" creationId="{4C82ECE1-A31A-0C6F-8FD6-3658BD5DD662}"/>
          </ac:picMkLst>
        </pc:picChg>
        <pc:picChg chg="add mod ord">
          <ac:chgData name="Jenny Forsling" userId="0209318c-4446-44d0-9127-0c0cc02e4e13" providerId="ADAL" clId="{100386BA-1C8F-473C-A5EB-42C832C21212}" dt="2023-08-16T09:44:59.459" v="7078" actId="26606"/>
          <ac:picMkLst>
            <pc:docMk/>
            <pc:sldMk cId="1623088904" sldId="285"/>
            <ac:picMk id="4" creationId="{AE5E7DC2-A28E-C851-E284-A5BC2258F0EE}"/>
          </ac:picMkLst>
        </pc:picChg>
        <pc:picChg chg="add mod ord">
          <ac:chgData name="Jenny Forsling" userId="0209318c-4446-44d0-9127-0c0cc02e4e13" providerId="ADAL" clId="{100386BA-1C8F-473C-A5EB-42C832C21212}" dt="2023-08-16T09:44:59.459" v="7078" actId="26606"/>
          <ac:picMkLst>
            <pc:docMk/>
            <pc:sldMk cId="1623088904" sldId="285"/>
            <ac:picMk id="6" creationId="{66D31424-E385-2161-3076-3EBB35AF8FEB}"/>
          </ac:picMkLst>
        </pc:picChg>
      </pc:sldChg>
      <pc:sldChg chg="addSp delSp modSp add mod setBg delDesignElem">
        <pc:chgData name="Jenny Forsling" userId="0209318c-4446-44d0-9127-0c0cc02e4e13" providerId="ADAL" clId="{100386BA-1C8F-473C-A5EB-42C832C21212}" dt="2023-08-16T09:51:16.465" v="7499" actId="478"/>
        <pc:sldMkLst>
          <pc:docMk/>
          <pc:sldMk cId="434338695" sldId="286"/>
        </pc:sldMkLst>
        <pc:spChg chg="mod">
          <ac:chgData name="Jenny Forsling" userId="0209318c-4446-44d0-9127-0c0cc02e4e13" providerId="ADAL" clId="{100386BA-1C8F-473C-A5EB-42C832C21212}" dt="2023-08-16T09:51:13.570" v="7498" actId="20577"/>
          <ac:spMkLst>
            <pc:docMk/>
            <pc:sldMk cId="434338695" sldId="286"/>
            <ac:spMk id="2" creationId="{7E3CB843-9332-12FC-62B6-F750E6BB08EE}"/>
          </ac:spMkLst>
        </pc:spChg>
        <pc:spChg chg="mod">
          <ac:chgData name="Jenny Forsling" userId="0209318c-4446-44d0-9127-0c0cc02e4e13" providerId="ADAL" clId="{100386BA-1C8F-473C-A5EB-42C832C21212}" dt="2023-08-16T09:51:12.279" v="7496"/>
          <ac:spMkLst>
            <pc:docMk/>
            <pc:sldMk cId="434338695" sldId="286"/>
            <ac:spMk id="5" creationId="{C61E6879-76AB-A632-E3BD-1D0E386678F4}"/>
          </ac:spMkLst>
        </pc:spChg>
        <pc:spChg chg="add">
          <ac:chgData name="Jenny Forsling" userId="0209318c-4446-44d0-9127-0c0cc02e4e13" providerId="ADAL" clId="{100386BA-1C8F-473C-A5EB-42C832C21212}" dt="2023-08-16T09:49:41.637" v="7437" actId="26606"/>
          <ac:spMkLst>
            <pc:docMk/>
            <pc:sldMk cId="434338695" sldId="286"/>
            <ac:spMk id="9" creationId="{D75A5B51-0925-4835-8511-A0DD17EAA97C}"/>
          </ac:spMkLst>
        </pc:spChg>
        <pc:spChg chg="del">
          <ac:chgData name="Jenny Forsling" userId="0209318c-4446-44d0-9127-0c0cc02e4e13" providerId="ADAL" clId="{100386BA-1C8F-473C-A5EB-42C832C21212}" dt="2023-08-16T09:45:11.127" v="7080"/>
          <ac:spMkLst>
            <pc:docMk/>
            <pc:sldMk cId="434338695" sldId="286"/>
            <ac:spMk id="10" creationId="{743AA782-23D1-4521-8CAD-47662984AA08}"/>
          </ac:spMkLst>
        </pc:spChg>
        <pc:spChg chg="del">
          <ac:chgData name="Jenny Forsling" userId="0209318c-4446-44d0-9127-0c0cc02e4e13" providerId="ADAL" clId="{100386BA-1C8F-473C-A5EB-42C832C21212}" dt="2023-08-16T09:45:11.127" v="7080"/>
          <ac:spMkLst>
            <pc:docMk/>
            <pc:sldMk cId="434338695" sldId="286"/>
            <ac:spMk id="12" creationId="{71877DBC-BB60-40F0-AC93-2ACDBAAE60CE}"/>
          </ac:spMkLst>
        </pc:spChg>
        <pc:spChg chg="add">
          <ac:chgData name="Jenny Forsling" userId="0209318c-4446-44d0-9127-0c0cc02e4e13" providerId="ADAL" clId="{100386BA-1C8F-473C-A5EB-42C832C21212}" dt="2023-08-16T09:49:41.637" v="7437" actId="26606"/>
          <ac:spMkLst>
            <pc:docMk/>
            <pc:sldMk cId="434338695" sldId="286"/>
            <ac:spMk id="14" creationId="{5CDFD20D-8E4F-4E3A-AF87-93F23E0DBFB3}"/>
          </ac:spMkLst>
        </pc:spChg>
        <pc:picChg chg="del">
          <ac:chgData name="Jenny Forsling" userId="0209318c-4446-44d0-9127-0c0cc02e4e13" providerId="ADAL" clId="{100386BA-1C8F-473C-A5EB-42C832C21212}" dt="2023-08-16T09:47:33.755" v="7221" actId="478"/>
          <ac:picMkLst>
            <pc:docMk/>
            <pc:sldMk cId="434338695" sldId="286"/>
            <ac:picMk id="3" creationId="{31EEF419-A439-8413-CF7F-7DFB1E32C637}"/>
          </ac:picMkLst>
        </pc:picChg>
        <pc:picChg chg="add del mod">
          <ac:chgData name="Jenny Forsling" userId="0209318c-4446-44d0-9127-0c0cc02e4e13" providerId="ADAL" clId="{100386BA-1C8F-473C-A5EB-42C832C21212}" dt="2023-08-16T09:51:12.059" v="7495" actId="478"/>
          <ac:picMkLst>
            <pc:docMk/>
            <pc:sldMk cId="434338695" sldId="286"/>
            <ac:picMk id="4" creationId="{B0140315-C7AD-71B9-7505-DA0AC6BA91C7}"/>
          </ac:picMkLst>
        </pc:picChg>
        <pc:picChg chg="add del mod ord">
          <ac:chgData name="Jenny Forsling" userId="0209318c-4446-44d0-9127-0c0cc02e4e13" providerId="ADAL" clId="{100386BA-1C8F-473C-A5EB-42C832C21212}" dt="2023-08-16T09:51:11.445" v="7492" actId="478"/>
          <ac:picMkLst>
            <pc:docMk/>
            <pc:sldMk cId="434338695" sldId="286"/>
            <ac:picMk id="6" creationId="{76F416AC-CA10-6C49-6C27-17F38229851F}"/>
          </ac:picMkLst>
        </pc:picChg>
        <pc:picChg chg="add del mod">
          <ac:chgData name="Jenny Forsling" userId="0209318c-4446-44d0-9127-0c0cc02e4e13" providerId="ADAL" clId="{100386BA-1C8F-473C-A5EB-42C832C21212}" dt="2023-08-16T09:51:11.870" v="7494" actId="478"/>
          <ac:picMkLst>
            <pc:docMk/>
            <pc:sldMk cId="434338695" sldId="286"/>
            <ac:picMk id="7" creationId="{1591B810-14A2-37A6-CABB-6A3E56B24F12}"/>
          </ac:picMkLst>
        </pc:picChg>
        <pc:picChg chg="add del mod">
          <ac:chgData name="Jenny Forsling" userId="0209318c-4446-44d0-9127-0c0cc02e4e13" providerId="ADAL" clId="{100386BA-1C8F-473C-A5EB-42C832C21212}" dt="2023-08-16T09:51:16.465" v="7499" actId="478"/>
          <ac:picMkLst>
            <pc:docMk/>
            <pc:sldMk cId="434338695" sldId="286"/>
            <ac:picMk id="8" creationId="{FCFD9C7A-86F4-5ADD-182F-FCA415992CE8}"/>
          </ac:picMkLst>
        </pc:picChg>
      </pc:sldChg>
      <pc:sldChg chg="addSp delSp modSp add mod setBg delDesignElem">
        <pc:chgData name="Jenny Forsling" userId="0209318c-4446-44d0-9127-0c0cc02e4e13" providerId="ADAL" clId="{100386BA-1C8F-473C-A5EB-42C832C21212}" dt="2023-08-16T09:53:52.161" v="7539" actId="26606"/>
        <pc:sldMkLst>
          <pc:docMk/>
          <pc:sldMk cId="3201276916" sldId="287"/>
        </pc:sldMkLst>
        <pc:spChg chg="mod">
          <ac:chgData name="Jenny Forsling" userId="0209318c-4446-44d0-9127-0c0cc02e4e13" providerId="ADAL" clId="{100386BA-1C8F-473C-A5EB-42C832C21212}" dt="2023-08-16T09:53:52.161" v="7539" actId="26606"/>
          <ac:spMkLst>
            <pc:docMk/>
            <pc:sldMk cId="3201276916" sldId="287"/>
            <ac:spMk id="2" creationId="{7E3CB843-9332-12FC-62B6-F750E6BB08EE}"/>
          </ac:spMkLst>
        </pc:spChg>
        <pc:spChg chg="mod ord">
          <ac:chgData name="Jenny Forsling" userId="0209318c-4446-44d0-9127-0c0cc02e4e13" providerId="ADAL" clId="{100386BA-1C8F-473C-A5EB-42C832C21212}" dt="2023-08-16T09:53:52.161" v="7539" actId="26606"/>
          <ac:spMkLst>
            <pc:docMk/>
            <pc:sldMk cId="3201276916" sldId="287"/>
            <ac:spMk id="5" creationId="{C61E6879-76AB-A632-E3BD-1D0E386678F4}"/>
          </ac:spMkLst>
        </pc:spChg>
        <pc:spChg chg="del">
          <ac:chgData name="Jenny Forsling" userId="0209318c-4446-44d0-9127-0c0cc02e4e13" providerId="ADAL" clId="{100386BA-1C8F-473C-A5EB-42C832C21212}" dt="2023-08-16T09:51:21.881" v="7501"/>
          <ac:spMkLst>
            <pc:docMk/>
            <pc:sldMk cId="3201276916" sldId="287"/>
            <ac:spMk id="9" creationId="{D75A5B51-0925-4835-8511-A0DD17EAA97C}"/>
          </ac:spMkLst>
        </pc:spChg>
        <pc:spChg chg="add del">
          <ac:chgData name="Jenny Forsling" userId="0209318c-4446-44d0-9127-0c0cc02e4e13" providerId="ADAL" clId="{100386BA-1C8F-473C-A5EB-42C832C21212}" dt="2023-08-16T09:52:33.743" v="7530" actId="26606"/>
          <ac:spMkLst>
            <pc:docMk/>
            <pc:sldMk cId="3201276916" sldId="287"/>
            <ac:spMk id="13" creationId="{D2B783EE-0239-4717-BBEA-8C9EAC61C824}"/>
          </ac:spMkLst>
        </pc:spChg>
        <pc:spChg chg="del">
          <ac:chgData name="Jenny Forsling" userId="0209318c-4446-44d0-9127-0c0cc02e4e13" providerId="ADAL" clId="{100386BA-1C8F-473C-A5EB-42C832C21212}" dt="2023-08-16T09:51:21.881" v="7501"/>
          <ac:spMkLst>
            <pc:docMk/>
            <pc:sldMk cId="3201276916" sldId="287"/>
            <ac:spMk id="14" creationId="{5CDFD20D-8E4F-4E3A-AF87-93F23E0DBFB3}"/>
          </ac:spMkLst>
        </pc:spChg>
        <pc:spChg chg="add del">
          <ac:chgData name="Jenny Forsling" userId="0209318c-4446-44d0-9127-0c0cc02e4e13" providerId="ADAL" clId="{100386BA-1C8F-473C-A5EB-42C832C21212}" dt="2023-08-16T09:52:33.743" v="7530" actId="26606"/>
          <ac:spMkLst>
            <pc:docMk/>
            <pc:sldMk cId="3201276916" sldId="287"/>
            <ac:spMk id="15" creationId="{A7B99495-F43F-4D80-A44F-2CB4764EB90B}"/>
          </ac:spMkLst>
        </pc:spChg>
        <pc:spChg chg="add del">
          <ac:chgData name="Jenny Forsling" userId="0209318c-4446-44d0-9127-0c0cc02e4e13" providerId="ADAL" clId="{100386BA-1C8F-473C-A5EB-42C832C21212}" dt="2023-08-16T09:52:33.743" v="7530" actId="26606"/>
          <ac:spMkLst>
            <pc:docMk/>
            <pc:sldMk cId="3201276916" sldId="287"/>
            <ac:spMk id="17" creationId="{70BEB1E7-2F88-40BC-B73D-42E5B6F80BFC}"/>
          </ac:spMkLst>
        </pc:spChg>
        <pc:spChg chg="add del">
          <ac:chgData name="Jenny Forsling" userId="0209318c-4446-44d0-9127-0c0cc02e4e13" providerId="ADAL" clId="{100386BA-1C8F-473C-A5EB-42C832C21212}" dt="2023-08-16T09:52:37.873" v="7532" actId="26606"/>
          <ac:spMkLst>
            <pc:docMk/>
            <pc:sldMk cId="3201276916" sldId="287"/>
            <ac:spMk id="19" creationId="{21516CB1-E8C8-4751-B6A6-46B2D1E72A61}"/>
          </ac:spMkLst>
        </pc:spChg>
        <pc:spChg chg="add del">
          <ac:chgData name="Jenny Forsling" userId="0209318c-4446-44d0-9127-0c0cc02e4e13" providerId="ADAL" clId="{100386BA-1C8F-473C-A5EB-42C832C21212}" dt="2023-08-16T09:52:37.873" v="7532" actId="26606"/>
          <ac:spMkLst>
            <pc:docMk/>
            <pc:sldMk cId="3201276916" sldId="287"/>
            <ac:spMk id="20" creationId="{90C0C0D1-E79A-41FF-8322-256F6DD1499B}"/>
          </ac:spMkLst>
        </pc:spChg>
        <pc:spChg chg="add del">
          <ac:chgData name="Jenny Forsling" userId="0209318c-4446-44d0-9127-0c0cc02e4e13" providerId="ADAL" clId="{100386BA-1C8F-473C-A5EB-42C832C21212}" dt="2023-08-16T09:52:37.873" v="7532" actId="26606"/>
          <ac:spMkLst>
            <pc:docMk/>
            <pc:sldMk cId="3201276916" sldId="287"/>
            <ac:spMk id="21" creationId="{395FA420-5595-49D1-9D5F-79EC43B55574}"/>
          </ac:spMkLst>
        </pc:spChg>
        <pc:spChg chg="add del">
          <ac:chgData name="Jenny Forsling" userId="0209318c-4446-44d0-9127-0c0cc02e4e13" providerId="ADAL" clId="{100386BA-1C8F-473C-A5EB-42C832C21212}" dt="2023-08-16T09:53:52.161" v="7539" actId="26606"/>
          <ac:spMkLst>
            <pc:docMk/>
            <pc:sldMk cId="3201276916" sldId="287"/>
            <ac:spMk id="23" creationId="{D2B783EE-0239-4717-BBEA-8C9EAC61C824}"/>
          </ac:spMkLst>
        </pc:spChg>
        <pc:spChg chg="add del">
          <ac:chgData name="Jenny Forsling" userId="0209318c-4446-44d0-9127-0c0cc02e4e13" providerId="ADAL" clId="{100386BA-1C8F-473C-A5EB-42C832C21212}" dt="2023-08-16T09:53:52.161" v="7539" actId="26606"/>
          <ac:spMkLst>
            <pc:docMk/>
            <pc:sldMk cId="3201276916" sldId="287"/>
            <ac:spMk id="24" creationId="{A7B99495-F43F-4D80-A44F-2CB4764EB90B}"/>
          </ac:spMkLst>
        </pc:spChg>
        <pc:spChg chg="add del">
          <ac:chgData name="Jenny Forsling" userId="0209318c-4446-44d0-9127-0c0cc02e4e13" providerId="ADAL" clId="{100386BA-1C8F-473C-A5EB-42C832C21212}" dt="2023-08-16T09:53:52.161" v="7539" actId="26606"/>
          <ac:spMkLst>
            <pc:docMk/>
            <pc:sldMk cId="3201276916" sldId="287"/>
            <ac:spMk id="25" creationId="{70BEB1E7-2F88-40BC-B73D-42E5B6F80BFC}"/>
          </ac:spMkLst>
        </pc:spChg>
        <pc:spChg chg="add del">
          <ac:chgData name="Jenny Forsling" userId="0209318c-4446-44d0-9127-0c0cc02e4e13" providerId="ADAL" clId="{100386BA-1C8F-473C-A5EB-42C832C21212}" dt="2023-08-16T09:53:52.161" v="7538" actId="26606"/>
          <ac:spMkLst>
            <pc:docMk/>
            <pc:sldMk cId="3201276916" sldId="287"/>
            <ac:spMk id="30" creationId="{B3684CCF-CEBB-4D8E-A366-95E43D4C790B}"/>
          </ac:spMkLst>
        </pc:spChg>
        <pc:spChg chg="add del">
          <ac:chgData name="Jenny Forsling" userId="0209318c-4446-44d0-9127-0c0cc02e4e13" providerId="ADAL" clId="{100386BA-1C8F-473C-A5EB-42C832C21212}" dt="2023-08-16T09:53:52.161" v="7538" actId="26606"/>
          <ac:spMkLst>
            <pc:docMk/>
            <pc:sldMk cId="3201276916" sldId="287"/>
            <ac:spMk id="32" creationId="{70BEB1E7-2F88-40BC-B73D-42E5B6F80BFC}"/>
          </ac:spMkLst>
        </pc:spChg>
        <pc:spChg chg="add">
          <ac:chgData name="Jenny Forsling" userId="0209318c-4446-44d0-9127-0c0cc02e4e13" providerId="ADAL" clId="{100386BA-1C8F-473C-A5EB-42C832C21212}" dt="2023-08-16T09:53:52.161" v="7539" actId="26606"/>
          <ac:spMkLst>
            <pc:docMk/>
            <pc:sldMk cId="3201276916" sldId="287"/>
            <ac:spMk id="34" creationId="{2C1BBA94-3F40-40AA-8BB9-E69E25E537C1}"/>
          </ac:spMkLst>
        </pc:spChg>
        <pc:spChg chg="add">
          <ac:chgData name="Jenny Forsling" userId="0209318c-4446-44d0-9127-0c0cc02e4e13" providerId="ADAL" clId="{100386BA-1C8F-473C-A5EB-42C832C21212}" dt="2023-08-16T09:53:52.161" v="7539" actId="26606"/>
          <ac:spMkLst>
            <pc:docMk/>
            <pc:sldMk cId="3201276916" sldId="287"/>
            <ac:spMk id="35" creationId="{F1BBBE79-C427-480A-88F3-4BBC7C8C3241}"/>
          </ac:spMkLst>
        </pc:spChg>
        <pc:spChg chg="add">
          <ac:chgData name="Jenny Forsling" userId="0209318c-4446-44d0-9127-0c0cc02e4e13" providerId="ADAL" clId="{100386BA-1C8F-473C-A5EB-42C832C21212}" dt="2023-08-16T09:53:52.161" v="7539" actId="26606"/>
          <ac:spMkLst>
            <pc:docMk/>
            <pc:sldMk cId="3201276916" sldId="287"/>
            <ac:spMk id="36" creationId="{FE43805F-24A6-46A4-B19B-54F28347355C}"/>
          </ac:spMkLst>
        </pc:spChg>
        <pc:spChg chg="add">
          <ac:chgData name="Jenny Forsling" userId="0209318c-4446-44d0-9127-0c0cc02e4e13" providerId="ADAL" clId="{100386BA-1C8F-473C-A5EB-42C832C21212}" dt="2023-08-16T09:53:52.161" v="7539" actId="26606"/>
          <ac:spMkLst>
            <pc:docMk/>
            <pc:sldMk cId="3201276916" sldId="287"/>
            <ac:spMk id="37" creationId="{95C8260E-968F-44E8-A823-ABB431311926}"/>
          </ac:spMkLst>
        </pc:spChg>
        <pc:picChg chg="add mod ord">
          <ac:chgData name="Jenny Forsling" userId="0209318c-4446-44d0-9127-0c0cc02e4e13" providerId="ADAL" clId="{100386BA-1C8F-473C-A5EB-42C832C21212}" dt="2023-08-16T09:53:52.161" v="7539" actId="26606"/>
          <ac:picMkLst>
            <pc:docMk/>
            <pc:sldMk cId="3201276916" sldId="287"/>
            <ac:picMk id="3" creationId="{204F873E-666D-3757-7600-3171ABFA73AB}"/>
          </ac:picMkLst>
        </pc:picChg>
        <pc:picChg chg="del">
          <ac:chgData name="Jenny Forsling" userId="0209318c-4446-44d0-9127-0c0cc02e4e13" providerId="ADAL" clId="{100386BA-1C8F-473C-A5EB-42C832C21212}" dt="2023-08-16T09:51:50.109" v="7524" actId="478"/>
          <ac:picMkLst>
            <pc:docMk/>
            <pc:sldMk cId="3201276916" sldId="287"/>
            <ac:picMk id="4" creationId="{B0140315-C7AD-71B9-7505-DA0AC6BA91C7}"/>
          </ac:picMkLst>
        </pc:picChg>
        <pc:picChg chg="del">
          <ac:chgData name="Jenny Forsling" userId="0209318c-4446-44d0-9127-0c0cc02e4e13" providerId="ADAL" clId="{100386BA-1C8F-473C-A5EB-42C832C21212}" dt="2023-08-16T09:51:54.215" v="7526" actId="478"/>
          <ac:picMkLst>
            <pc:docMk/>
            <pc:sldMk cId="3201276916" sldId="287"/>
            <ac:picMk id="6" creationId="{76F416AC-CA10-6C49-6C27-17F38229851F}"/>
          </ac:picMkLst>
        </pc:picChg>
        <pc:picChg chg="del">
          <ac:chgData name="Jenny Forsling" userId="0209318c-4446-44d0-9127-0c0cc02e4e13" providerId="ADAL" clId="{100386BA-1C8F-473C-A5EB-42C832C21212}" dt="2023-08-16T09:51:52.161" v="7525" actId="478"/>
          <ac:picMkLst>
            <pc:docMk/>
            <pc:sldMk cId="3201276916" sldId="287"/>
            <ac:picMk id="7" creationId="{1591B810-14A2-37A6-CABB-6A3E56B24F12}"/>
          </ac:picMkLst>
        </pc:picChg>
        <pc:picChg chg="add mod ord">
          <ac:chgData name="Jenny Forsling" userId="0209318c-4446-44d0-9127-0c0cc02e4e13" providerId="ADAL" clId="{100386BA-1C8F-473C-A5EB-42C832C21212}" dt="2023-08-16T09:53:52.161" v="7539" actId="26606"/>
          <ac:picMkLst>
            <pc:docMk/>
            <pc:sldMk cId="3201276916" sldId="287"/>
            <ac:picMk id="8" creationId="{3D5B914E-B307-83E9-4DCB-8C84B938C171}"/>
          </ac:picMkLst>
        </pc:picChg>
        <pc:picChg chg="add mod">
          <ac:chgData name="Jenny Forsling" userId="0209318c-4446-44d0-9127-0c0cc02e4e13" providerId="ADAL" clId="{100386BA-1C8F-473C-A5EB-42C832C21212}" dt="2023-08-16T09:53:52.161" v="7539" actId="26606"/>
          <ac:picMkLst>
            <pc:docMk/>
            <pc:sldMk cId="3201276916" sldId="287"/>
            <ac:picMk id="10" creationId="{9F66C01D-6A5B-B87A-DB65-801CC150FE54}"/>
          </ac:picMkLst>
        </pc:picChg>
      </pc:sldChg>
      <pc:sldChg chg="addSp delSp modSp add mod setBg delDesignElem">
        <pc:chgData name="Jenny Forsling" userId="0209318c-4446-44d0-9127-0c0cc02e4e13" providerId="ADAL" clId="{100386BA-1C8F-473C-A5EB-42C832C21212}" dt="2023-08-16T09:55:52.503" v="7558" actId="26606"/>
        <pc:sldMkLst>
          <pc:docMk/>
          <pc:sldMk cId="4139279615" sldId="288"/>
        </pc:sldMkLst>
        <pc:spChg chg="mod">
          <ac:chgData name="Jenny Forsling" userId="0209318c-4446-44d0-9127-0c0cc02e4e13" providerId="ADAL" clId="{100386BA-1C8F-473C-A5EB-42C832C21212}" dt="2023-08-16T09:55:52.503" v="7558" actId="26606"/>
          <ac:spMkLst>
            <pc:docMk/>
            <pc:sldMk cId="4139279615" sldId="288"/>
            <ac:spMk id="2" creationId="{7E3CB843-9332-12FC-62B6-F750E6BB08EE}"/>
          </ac:spMkLst>
        </pc:spChg>
        <pc:spChg chg="mod ord">
          <ac:chgData name="Jenny Forsling" userId="0209318c-4446-44d0-9127-0c0cc02e4e13" providerId="ADAL" clId="{100386BA-1C8F-473C-A5EB-42C832C21212}" dt="2023-08-16T09:55:52.503" v="7558" actId="26606"/>
          <ac:spMkLst>
            <pc:docMk/>
            <pc:sldMk cId="4139279615" sldId="288"/>
            <ac:spMk id="5" creationId="{C61E6879-76AB-A632-E3BD-1D0E386678F4}"/>
          </ac:spMkLst>
        </pc:spChg>
        <pc:spChg chg="del">
          <ac:chgData name="Jenny Forsling" userId="0209318c-4446-44d0-9127-0c0cc02e4e13" providerId="ADAL" clId="{100386BA-1C8F-473C-A5EB-42C832C21212}" dt="2023-08-16T09:52:45.484" v="7535"/>
          <ac:spMkLst>
            <pc:docMk/>
            <pc:sldMk cId="4139279615" sldId="288"/>
            <ac:spMk id="10" creationId="{743AA782-23D1-4521-8CAD-47662984AA08}"/>
          </ac:spMkLst>
        </pc:spChg>
        <pc:spChg chg="del">
          <ac:chgData name="Jenny Forsling" userId="0209318c-4446-44d0-9127-0c0cc02e4e13" providerId="ADAL" clId="{100386BA-1C8F-473C-A5EB-42C832C21212}" dt="2023-08-16T09:52:45.484" v="7535"/>
          <ac:spMkLst>
            <pc:docMk/>
            <pc:sldMk cId="4139279615" sldId="288"/>
            <ac:spMk id="12" creationId="{71877DBC-BB60-40F0-AC93-2ACDBAAE60CE}"/>
          </ac:spMkLst>
        </pc:spChg>
        <pc:picChg chg="del">
          <ac:chgData name="Jenny Forsling" userId="0209318c-4446-44d0-9127-0c0cc02e4e13" providerId="ADAL" clId="{100386BA-1C8F-473C-A5EB-42C832C21212}" dt="2023-08-16T09:55:27.042" v="7556" actId="478"/>
          <ac:picMkLst>
            <pc:docMk/>
            <pc:sldMk cId="4139279615" sldId="288"/>
            <ac:picMk id="3" creationId="{31EEF419-A439-8413-CF7F-7DFB1E32C637}"/>
          </ac:picMkLst>
        </pc:picChg>
        <pc:picChg chg="add mod">
          <ac:chgData name="Jenny Forsling" userId="0209318c-4446-44d0-9127-0c0cc02e4e13" providerId="ADAL" clId="{100386BA-1C8F-473C-A5EB-42C832C21212}" dt="2023-08-16T09:55:52.503" v="7558" actId="26606"/>
          <ac:picMkLst>
            <pc:docMk/>
            <pc:sldMk cId="4139279615" sldId="288"/>
            <ac:picMk id="4" creationId="{5A74D8F6-0813-35A2-93D2-A8C8C048ED5B}"/>
          </ac:picMkLst>
        </pc:picChg>
      </pc:sldChg>
      <pc:sldChg chg="addSp modSp new mod setBg">
        <pc:chgData name="Jenny Forsling" userId="0209318c-4446-44d0-9127-0c0cc02e4e13" providerId="ADAL" clId="{100386BA-1C8F-473C-A5EB-42C832C21212}" dt="2023-08-16T09:56:18.731" v="7561" actId="26606"/>
        <pc:sldMkLst>
          <pc:docMk/>
          <pc:sldMk cId="4046736459" sldId="289"/>
        </pc:sldMkLst>
        <pc:spChg chg="add">
          <ac:chgData name="Jenny Forsling" userId="0209318c-4446-44d0-9127-0c0cc02e4e13" providerId="ADAL" clId="{100386BA-1C8F-473C-A5EB-42C832C21212}" dt="2023-08-16T09:56:18.731" v="7561" actId="26606"/>
          <ac:spMkLst>
            <pc:docMk/>
            <pc:sldMk cId="4046736459" sldId="289"/>
            <ac:spMk id="7" creationId="{42A4FC2C-047E-45A5-965D-8E1E3BF09BC6}"/>
          </ac:spMkLst>
        </pc:spChg>
        <pc:picChg chg="add mod">
          <ac:chgData name="Jenny Forsling" userId="0209318c-4446-44d0-9127-0c0cc02e4e13" providerId="ADAL" clId="{100386BA-1C8F-473C-A5EB-42C832C21212}" dt="2023-08-16T09:56:18.731" v="7561" actId="26606"/>
          <ac:picMkLst>
            <pc:docMk/>
            <pc:sldMk cId="4046736459" sldId="289"/>
            <ac:picMk id="2" creationId="{CBA31A73-EEAB-F00C-E2A2-174F7F74C2E2}"/>
          </ac:picMkLst>
        </pc:picChg>
      </pc:sldChg>
      <pc:sldChg chg="addSp delSp modSp add mod setBg delDesignElem">
        <pc:chgData name="Jenny Forsling" userId="0209318c-4446-44d0-9127-0c0cc02e4e13" providerId="ADAL" clId="{100386BA-1C8F-473C-A5EB-42C832C21212}" dt="2023-08-16T10:08:10.421" v="8232" actId="26606"/>
        <pc:sldMkLst>
          <pc:docMk/>
          <pc:sldMk cId="2980301721" sldId="290"/>
        </pc:sldMkLst>
        <pc:spChg chg="mod">
          <ac:chgData name="Jenny Forsling" userId="0209318c-4446-44d0-9127-0c0cc02e4e13" providerId="ADAL" clId="{100386BA-1C8F-473C-A5EB-42C832C21212}" dt="2023-08-16T10:08:10.421" v="8232" actId="26606"/>
          <ac:spMkLst>
            <pc:docMk/>
            <pc:sldMk cId="2980301721" sldId="290"/>
            <ac:spMk id="2" creationId="{7E3CB843-9332-12FC-62B6-F750E6BB08EE}"/>
          </ac:spMkLst>
        </pc:spChg>
        <pc:spChg chg="mod">
          <ac:chgData name="Jenny Forsling" userId="0209318c-4446-44d0-9127-0c0cc02e4e13" providerId="ADAL" clId="{100386BA-1C8F-473C-A5EB-42C832C21212}" dt="2023-08-16T10:08:10.421" v="8232" actId="26606"/>
          <ac:spMkLst>
            <pc:docMk/>
            <pc:sldMk cId="2980301721" sldId="290"/>
            <ac:spMk id="5" creationId="{C61E6879-76AB-A632-E3BD-1D0E386678F4}"/>
          </ac:spMkLst>
        </pc:spChg>
        <pc:spChg chg="del">
          <ac:chgData name="Jenny Forsling" userId="0209318c-4446-44d0-9127-0c0cc02e4e13" providerId="ADAL" clId="{100386BA-1C8F-473C-A5EB-42C832C21212}" dt="2023-08-16T09:56:35.928" v="7563"/>
          <ac:spMkLst>
            <pc:docMk/>
            <pc:sldMk cId="2980301721" sldId="290"/>
            <ac:spMk id="10" creationId="{743AA782-23D1-4521-8CAD-47662984AA08}"/>
          </ac:spMkLst>
        </pc:spChg>
        <pc:spChg chg="add del">
          <ac:chgData name="Jenny Forsling" userId="0209318c-4446-44d0-9127-0c0cc02e4e13" providerId="ADAL" clId="{100386BA-1C8F-473C-A5EB-42C832C21212}" dt="2023-08-16T10:08:10.421" v="8232" actId="26606"/>
          <ac:spMkLst>
            <pc:docMk/>
            <pc:sldMk cId="2980301721" sldId="290"/>
            <ac:spMk id="11" creationId="{61293230-B0F6-45B1-96D1-13D18E242995}"/>
          </ac:spMkLst>
        </pc:spChg>
        <pc:spChg chg="del">
          <ac:chgData name="Jenny Forsling" userId="0209318c-4446-44d0-9127-0c0cc02e4e13" providerId="ADAL" clId="{100386BA-1C8F-473C-A5EB-42C832C21212}" dt="2023-08-16T09:56:35.928" v="7563"/>
          <ac:spMkLst>
            <pc:docMk/>
            <pc:sldMk cId="2980301721" sldId="290"/>
            <ac:spMk id="12" creationId="{71877DBC-BB60-40F0-AC93-2ACDBAAE60CE}"/>
          </ac:spMkLst>
        </pc:spChg>
        <pc:spChg chg="add del">
          <ac:chgData name="Jenny Forsling" userId="0209318c-4446-44d0-9127-0c0cc02e4e13" providerId="ADAL" clId="{100386BA-1C8F-473C-A5EB-42C832C21212}" dt="2023-08-16T10:08:10.421" v="8232" actId="26606"/>
          <ac:spMkLst>
            <pc:docMk/>
            <pc:sldMk cId="2980301721" sldId="290"/>
            <ac:spMk id="13" creationId="{0A1E0707-4985-454B-ACE0-4855BB55875E}"/>
          </ac:spMkLst>
        </pc:spChg>
        <pc:spChg chg="add">
          <ac:chgData name="Jenny Forsling" userId="0209318c-4446-44d0-9127-0c0cc02e4e13" providerId="ADAL" clId="{100386BA-1C8F-473C-A5EB-42C832C21212}" dt="2023-08-16T10:08:10.421" v="8232" actId="26606"/>
          <ac:spMkLst>
            <pc:docMk/>
            <pc:sldMk cId="2980301721" sldId="290"/>
            <ac:spMk id="18" creationId="{D2B783EE-0239-4717-BBEA-8C9EAC61C824}"/>
          </ac:spMkLst>
        </pc:spChg>
        <pc:spChg chg="add">
          <ac:chgData name="Jenny Forsling" userId="0209318c-4446-44d0-9127-0c0cc02e4e13" providerId="ADAL" clId="{100386BA-1C8F-473C-A5EB-42C832C21212}" dt="2023-08-16T10:08:10.421" v="8232" actId="26606"/>
          <ac:spMkLst>
            <pc:docMk/>
            <pc:sldMk cId="2980301721" sldId="290"/>
            <ac:spMk id="20" creationId="{A7B99495-F43F-4D80-A44F-2CB4764EB90B}"/>
          </ac:spMkLst>
        </pc:spChg>
        <pc:spChg chg="add">
          <ac:chgData name="Jenny Forsling" userId="0209318c-4446-44d0-9127-0c0cc02e4e13" providerId="ADAL" clId="{100386BA-1C8F-473C-A5EB-42C832C21212}" dt="2023-08-16T10:08:10.421" v="8232" actId="26606"/>
          <ac:spMkLst>
            <pc:docMk/>
            <pc:sldMk cId="2980301721" sldId="290"/>
            <ac:spMk id="22" creationId="{70BEB1E7-2F88-40BC-B73D-42E5B6F80BFC}"/>
          </ac:spMkLst>
        </pc:spChg>
        <pc:picChg chg="del">
          <ac:chgData name="Jenny Forsling" userId="0209318c-4446-44d0-9127-0c0cc02e4e13" providerId="ADAL" clId="{100386BA-1C8F-473C-A5EB-42C832C21212}" dt="2023-08-16T10:02:02.870" v="8088" actId="478"/>
          <ac:picMkLst>
            <pc:docMk/>
            <pc:sldMk cId="2980301721" sldId="290"/>
            <ac:picMk id="3" creationId="{31EEF419-A439-8413-CF7F-7DFB1E32C637}"/>
          </ac:picMkLst>
        </pc:picChg>
        <pc:picChg chg="add mod ord">
          <ac:chgData name="Jenny Forsling" userId="0209318c-4446-44d0-9127-0c0cc02e4e13" providerId="ADAL" clId="{100386BA-1C8F-473C-A5EB-42C832C21212}" dt="2023-08-16T10:08:10.421" v="8232" actId="26606"/>
          <ac:picMkLst>
            <pc:docMk/>
            <pc:sldMk cId="2980301721" sldId="290"/>
            <ac:picMk id="4" creationId="{1667A091-B794-3ECF-F137-0BD9DD2A8A5A}"/>
          </ac:picMkLst>
        </pc:picChg>
        <pc:picChg chg="add mod">
          <ac:chgData name="Jenny Forsling" userId="0209318c-4446-44d0-9127-0c0cc02e4e13" providerId="ADAL" clId="{100386BA-1C8F-473C-A5EB-42C832C21212}" dt="2023-08-16T10:08:10.421" v="8232" actId="26606"/>
          <ac:picMkLst>
            <pc:docMk/>
            <pc:sldMk cId="2980301721" sldId="290"/>
            <ac:picMk id="6" creationId="{7B8730F3-F987-6F4D-E150-4B42541BEBD4}"/>
          </ac:picMkLst>
        </pc:picChg>
      </pc:sldChg>
      <pc:sldChg chg="addSp delSp modSp new mod setBg">
        <pc:chgData name="Jenny Forsling" userId="0209318c-4446-44d0-9127-0c0cc02e4e13" providerId="ADAL" clId="{100386BA-1C8F-473C-A5EB-42C832C21212}" dt="2023-08-16T09:59:19.240" v="7844" actId="26606"/>
        <pc:sldMkLst>
          <pc:docMk/>
          <pc:sldMk cId="610161128" sldId="291"/>
        </pc:sldMkLst>
        <pc:spChg chg="mod">
          <ac:chgData name="Jenny Forsling" userId="0209318c-4446-44d0-9127-0c0cc02e4e13" providerId="ADAL" clId="{100386BA-1C8F-473C-A5EB-42C832C21212}" dt="2023-08-16T09:59:19.240" v="7844" actId="26606"/>
          <ac:spMkLst>
            <pc:docMk/>
            <pc:sldMk cId="610161128" sldId="291"/>
            <ac:spMk id="2" creationId="{9157569B-D0D0-2C4A-B21D-48107340244F}"/>
          </ac:spMkLst>
        </pc:spChg>
        <pc:spChg chg="add del">
          <ac:chgData name="Jenny Forsling" userId="0209318c-4446-44d0-9127-0c0cc02e4e13" providerId="ADAL" clId="{100386BA-1C8F-473C-A5EB-42C832C21212}" dt="2023-08-16T09:58:52.547" v="7831" actId="26606"/>
          <ac:spMkLst>
            <pc:docMk/>
            <pc:sldMk cId="610161128" sldId="291"/>
            <ac:spMk id="3" creationId="{06241A34-82DE-44DB-FA61-CF595A90AFFB}"/>
          </ac:spMkLst>
        </pc:spChg>
        <pc:spChg chg="mod">
          <ac:chgData name="Jenny Forsling" userId="0209318c-4446-44d0-9127-0c0cc02e4e13" providerId="ADAL" clId="{100386BA-1C8F-473C-A5EB-42C832C21212}" dt="2023-08-16T09:58:52.547" v="7831" actId="26606"/>
          <ac:spMkLst>
            <pc:docMk/>
            <pc:sldMk cId="610161128" sldId="291"/>
            <ac:spMk id="4" creationId="{0DD7EFA3-CBD2-70BC-30A3-3C3DAE04BCFC}"/>
          </ac:spMkLst>
        </pc:spChg>
        <pc:spChg chg="add del">
          <ac:chgData name="Jenny Forsling" userId="0209318c-4446-44d0-9127-0c0cc02e4e13" providerId="ADAL" clId="{100386BA-1C8F-473C-A5EB-42C832C21212}" dt="2023-08-16T09:58:52.547" v="7830" actId="26606"/>
          <ac:spMkLst>
            <pc:docMk/>
            <pc:sldMk cId="610161128" sldId="291"/>
            <ac:spMk id="10" creationId="{F13C74B1-5B17-4795-BED0-7140497B445A}"/>
          </ac:spMkLst>
        </pc:spChg>
        <pc:spChg chg="add del">
          <ac:chgData name="Jenny Forsling" userId="0209318c-4446-44d0-9127-0c0cc02e4e13" providerId="ADAL" clId="{100386BA-1C8F-473C-A5EB-42C832C21212}" dt="2023-08-16T09:58:52.547" v="7830" actId="26606"/>
          <ac:spMkLst>
            <pc:docMk/>
            <pc:sldMk cId="610161128" sldId="291"/>
            <ac:spMk id="12" creationId="{D4974D33-8DC5-464E-8C6D-BE58F0669C17}"/>
          </ac:spMkLst>
        </pc:spChg>
        <pc:spChg chg="add del">
          <ac:chgData name="Jenny Forsling" userId="0209318c-4446-44d0-9127-0c0cc02e4e13" providerId="ADAL" clId="{100386BA-1C8F-473C-A5EB-42C832C21212}" dt="2023-08-16T09:59:19.240" v="7844" actId="26606"/>
          <ac:spMkLst>
            <pc:docMk/>
            <pc:sldMk cId="610161128" sldId="291"/>
            <ac:spMk id="14" creationId="{2B97F24A-32CE-4C1C-A50D-3016B394DCFB}"/>
          </ac:spMkLst>
        </pc:spChg>
        <pc:spChg chg="add del">
          <ac:chgData name="Jenny Forsling" userId="0209318c-4446-44d0-9127-0c0cc02e4e13" providerId="ADAL" clId="{100386BA-1C8F-473C-A5EB-42C832C21212}" dt="2023-08-16T09:59:19.240" v="7844" actId="26606"/>
          <ac:spMkLst>
            <pc:docMk/>
            <pc:sldMk cId="610161128" sldId="291"/>
            <ac:spMk id="15" creationId="{CD8B4F24-440B-49E9-B85D-733523DC064B}"/>
          </ac:spMkLst>
        </pc:spChg>
        <pc:spChg chg="add">
          <ac:chgData name="Jenny Forsling" userId="0209318c-4446-44d0-9127-0c0cc02e4e13" providerId="ADAL" clId="{100386BA-1C8F-473C-A5EB-42C832C21212}" dt="2023-08-16T09:59:19.240" v="7844" actId="26606"/>
          <ac:spMkLst>
            <pc:docMk/>
            <pc:sldMk cId="610161128" sldId="291"/>
            <ac:spMk id="20" creationId="{2B97F24A-32CE-4C1C-A50D-3016B394DCFB}"/>
          </ac:spMkLst>
        </pc:spChg>
        <pc:spChg chg="add">
          <ac:chgData name="Jenny Forsling" userId="0209318c-4446-44d0-9127-0c0cc02e4e13" providerId="ADAL" clId="{100386BA-1C8F-473C-A5EB-42C832C21212}" dt="2023-08-16T09:59:19.240" v="7844" actId="26606"/>
          <ac:spMkLst>
            <pc:docMk/>
            <pc:sldMk cId="610161128" sldId="291"/>
            <ac:spMk id="22" creationId="{CD8B4F24-440B-49E9-B85D-733523DC064B}"/>
          </ac:spMkLst>
        </pc:spChg>
        <pc:picChg chg="add mod">
          <ac:chgData name="Jenny Forsling" userId="0209318c-4446-44d0-9127-0c0cc02e4e13" providerId="ADAL" clId="{100386BA-1C8F-473C-A5EB-42C832C21212}" dt="2023-08-16T09:58:52.547" v="7831" actId="26606"/>
          <ac:picMkLst>
            <pc:docMk/>
            <pc:sldMk cId="610161128" sldId="291"/>
            <ac:picMk id="5" creationId="{D6661D05-6E13-5646-6ACE-9787A14ACCE2}"/>
          </ac:picMkLst>
        </pc:picChg>
      </pc:sldChg>
      <pc:sldChg chg="addSp delSp modSp new mod setBg">
        <pc:chgData name="Jenny Forsling" userId="0209318c-4446-44d0-9127-0c0cc02e4e13" providerId="ADAL" clId="{100386BA-1C8F-473C-A5EB-42C832C21212}" dt="2023-08-16T10:07:44.848" v="8231" actId="20577"/>
        <pc:sldMkLst>
          <pc:docMk/>
          <pc:sldMk cId="2137095525" sldId="292"/>
        </pc:sldMkLst>
        <pc:spChg chg="mod">
          <ac:chgData name="Jenny Forsling" userId="0209318c-4446-44d0-9127-0c0cc02e4e13" providerId="ADAL" clId="{100386BA-1C8F-473C-A5EB-42C832C21212}" dt="2023-08-16T10:06:09.065" v="8129" actId="14100"/>
          <ac:spMkLst>
            <pc:docMk/>
            <pc:sldMk cId="2137095525" sldId="292"/>
            <ac:spMk id="2" creationId="{C9F05A55-4081-EC85-512A-50C5FD935CD6}"/>
          </ac:spMkLst>
        </pc:spChg>
        <pc:spChg chg="mod">
          <ac:chgData name="Jenny Forsling" userId="0209318c-4446-44d0-9127-0c0cc02e4e13" providerId="ADAL" clId="{100386BA-1C8F-473C-A5EB-42C832C21212}" dt="2023-08-16T10:07:44.848" v="8231" actId="20577"/>
          <ac:spMkLst>
            <pc:docMk/>
            <pc:sldMk cId="2137095525" sldId="292"/>
            <ac:spMk id="3" creationId="{CE6CA3CA-263F-581F-4BBC-5679B25D9397}"/>
          </ac:spMkLst>
        </pc:spChg>
        <pc:spChg chg="add del">
          <ac:chgData name="Jenny Forsling" userId="0209318c-4446-44d0-9127-0c0cc02e4e13" providerId="ADAL" clId="{100386BA-1C8F-473C-A5EB-42C832C21212}" dt="2023-08-16T10:05:07.598" v="8119" actId="26606"/>
          <ac:spMkLst>
            <pc:docMk/>
            <pc:sldMk cId="2137095525" sldId="292"/>
            <ac:spMk id="9" creationId="{2B97F24A-32CE-4C1C-A50D-3016B394DCFB}"/>
          </ac:spMkLst>
        </pc:spChg>
        <pc:spChg chg="add del">
          <ac:chgData name="Jenny Forsling" userId="0209318c-4446-44d0-9127-0c0cc02e4e13" providerId="ADAL" clId="{100386BA-1C8F-473C-A5EB-42C832C21212}" dt="2023-08-16T10:05:07.598" v="8119" actId="26606"/>
          <ac:spMkLst>
            <pc:docMk/>
            <pc:sldMk cId="2137095525" sldId="292"/>
            <ac:spMk id="11" creationId="{6357EC4F-235E-4222-A36F-C7878ACE37F2}"/>
          </ac:spMkLst>
        </pc:spChg>
        <pc:spChg chg="add del">
          <ac:chgData name="Jenny Forsling" userId="0209318c-4446-44d0-9127-0c0cc02e4e13" providerId="ADAL" clId="{100386BA-1C8F-473C-A5EB-42C832C21212}" dt="2023-08-16T10:05:12.623" v="8121" actId="26606"/>
          <ac:spMkLst>
            <pc:docMk/>
            <pc:sldMk cId="2137095525" sldId="292"/>
            <ac:spMk id="13" creationId="{E659831F-0D9A-4C63-9EBB-8435B85A440F}"/>
          </ac:spMkLst>
        </pc:spChg>
        <pc:spChg chg="add del">
          <ac:chgData name="Jenny Forsling" userId="0209318c-4446-44d0-9127-0c0cc02e4e13" providerId="ADAL" clId="{100386BA-1C8F-473C-A5EB-42C832C21212}" dt="2023-08-16T10:05:12.623" v="8121" actId="26606"/>
          <ac:spMkLst>
            <pc:docMk/>
            <pc:sldMk cId="2137095525" sldId="292"/>
            <ac:spMk id="14" creationId="{117AB3D3-3C9C-4DED-809A-78734805B895}"/>
          </ac:spMkLst>
        </pc:spChg>
        <pc:spChg chg="add del">
          <ac:chgData name="Jenny Forsling" userId="0209318c-4446-44d0-9127-0c0cc02e4e13" providerId="ADAL" clId="{100386BA-1C8F-473C-A5EB-42C832C21212}" dt="2023-08-16T10:05:12.623" v="8121" actId="26606"/>
          <ac:spMkLst>
            <pc:docMk/>
            <pc:sldMk cId="2137095525" sldId="292"/>
            <ac:spMk id="15" creationId="{E6995CE5-F890-4ABA-82A2-26507CE8D2A3}"/>
          </ac:spMkLst>
        </pc:spChg>
        <pc:spChg chg="add del">
          <ac:chgData name="Jenny Forsling" userId="0209318c-4446-44d0-9127-0c0cc02e4e13" providerId="ADAL" clId="{100386BA-1C8F-473C-A5EB-42C832C21212}" dt="2023-08-16T10:05:12.623" v="8121" actId="26606"/>
          <ac:spMkLst>
            <pc:docMk/>
            <pc:sldMk cId="2137095525" sldId="292"/>
            <ac:spMk id="16" creationId="{3A9A4357-BD1D-4622-A4FE-766E6AB8DE84}"/>
          </ac:spMkLst>
        </pc:spChg>
        <pc:spChg chg="add">
          <ac:chgData name="Jenny Forsling" userId="0209318c-4446-44d0-9127-0c0cc02e4e13" providerId="ADAL" clId="{100386BA-1C8F-473C-A5EB-42C832C21212}" dt="2023-08-16T10:05:32.447" v="8125" actId="26606"/>
          <ac:spMkLst>
            <pc:docMk/>
            <pc:sldMk cId="2137095525" sldId="292"/>
            <ac:spMk id="26" creationId="{2B97F24A-32CE-4C1C-A50D-3016B394DCFB}"/>
          </ac:spMkLst>
        </pc:spChg>
        <pc:spChg chg="add">
          <ac:chgData name="Jenny Forsling" userId="0209318c-4446-44d0-9127-0c0cc02e4e13" providerId="ADAL" clId="{100386BA-1C8F-473C-A5EB-42C832C21212}" dt="2023-08-16T10:05:32.447" v="8125" actId="26606"/>
          <ac:spMkLst>
            <pc:docMk/>
            <pc:sldMk cId="2137095525" sldId="292"/>
            <ac:spMk id="28" creationId="{CD8B4F24-440B-49E9-B85D-733523DC064B}"/>
          </ac:spMkLst>
        </pc:spChg>
        <pc:grpChg chg="add del">
          <ac:chgData name="Jenny Forsling" userId="0209318c-4446-44d0-9127-0c0cc02e4e13" providerId="ADAL" clId="{100386BA-1C8F-473C-A5EB-42C832C21212}" dt="2023-08-16T10:05:32.447" v="8125" actId="26606"/>
          <ac:grpSpMkLst>
            <pc:docMk/>
            <pc:sldMk cId="2137095525" sldId="292"/>
            <ac:grpSpMk id="20" creationId="{1FD67D68-9B83-C338-8342-3348D8F22347}"/>
          </ac:grpSpMkLst>
        </pc:grpChg>
        <pc:picChg chg="add mod">
          <ac:chgData name="Jenny Forsling" userId="0209318c-4446-44d0-9127-0c0cc02e4e13" providerId="ADAL" clId="{100386BA-1C8F-473C-A5EB-42C832C21212}" dt="2023-08-16T10:06:24.045" v="8131" actId="1076"/>
          <ac:picMkLst>
            <pc:docMk/>
            <pc:sldMk cId="2137095525" sldId="292"/>
            <ac:picMk id="4" creationId="{BB6D2840-7934-1562-0020-394BFF7EC05E}"/>
          </ac:picMkLst>
        </pc:picChg>
        <pc:cxnChg chg="add del">
          <ac:chgData name="Jenny Forsling" userId="0209318c-4446-44d0-9127-0c0cc02e4e13" providerId="ADAL" clId="{100386BA-1C8F-473C-A5EB-42C832C21212}" dt="2023-08-16T10:05:18.957" v="8123" actId="26606"/>
          <ac:cxnSpMkLst>
            <pc:docMk/>
            <pc:sldMk cId="2137095525" sldId="292"/>
            <ac:cxnSpMk id="18" creationId="{1503BFE4-729B-D9D0-C17B-501E6AF1127A}"/>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FC1982-A521-818E-D274-45A218197A79}"/>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404B9180-4916-3F78-5D6C-9B890ACAA3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31C3394F-C8F9-4ECB-CAC5-89A130DA3E6B}"/>
              </a:ext>
            </a:extLst>
          </p:cNvPr>
          <p:cNvSpPr>
            <a:spLocks noGrp="1"/>
          </p:cNvSpPr>
          <p:nvPr>
            <p:ph type="dt" sz="half" idx="10"/>
          </p:nvPr>
        </p:nvSpPr>
        <p:spPr/>
        <p:txBody>
          <a:bodyPr/>
          <a:lstStyle/>
          <a:p>
            <a:fld id="{FC1E033B-2702-4967-A70B-4489C8DD399C}" type="datetimeFigureOut">
              <a:rPr lang="sv-SE" smtClean="0"/>
              <a:t>2023-08-16</a:t>
            </a:fld>
            <a:endParaRPr lang="sv-SE"/>
          </a:p>
        </p:txBody>
      </p:sp>
      <p:sp>
        <p:nvSpPr>
          <p:cNvPr id="5" name="Platshållare för sidfot 4">
            <a:extLst>
              <a:ext uri="{FF2B5EF4-FFF2-40B4-BE49-F238E27FC236}">
                <a16:creationId xmlns:a16="http://schemas.microsoft.com/office/drawing/2014/main" id="{8E690B8F-18CB-D404-21AA-5393BB13AA5F}"/>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A32B4958-D85B-A6D3-42A3-EF7BCF2D1BDF}"/>
              </a:ext>
            </a:extLst>
          </p:cNvPr>
          <p:cNvSpPr>
            <a:spLocks noGrp="1"/>
          </p:cNvSpPr>
          <p:nvPr>
            <p:ph type="sldNum" sz="quarter" idx="12"/>
          </p:nvPr>
        </p:nvSpPr>
        <p:spPr/>
        <p:txBody>
          <a:bodyPr/>
          <a:lstStyle/>
          <a:p>
            <a:fld id="{0E31DEFF-76B0-43B7-A997-8498C76A4BB2}" type="slidenum">
              <a:rPr lang="sv-SE" smtClean="0"/>
              <a:t>‹#›</a:t>
            </a:fld>
            <a:endParaRPr lang="sv-SE"/>
          </a:p>
        </p:txBody>
      </p:sp>
    </p:spTree>
    <p:extLst>
      <p:ext uri="{BB962C8B-B14F-4D97-AF65-F5344CB8AC3E}">
        <p14:creationId xmlns:p14="http://schemas.microsoft.com/office/powerpoint/2010/main" val="2509076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59A6B46-7D32-D3F0-103F-CE84610E2ED3}"/>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480F60A8-5A3D-FD53-EA75-44ADF35315B3}"/>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F12DAAA-83D6-427A-874E-9894C731A389}"/>
              </a:ext>
            </a:extLst>
          </p:cNvPr>
          <p:cNvSpPr>
            <a:spLocks noGrp="1"/>
          </p:cNvSpPr>
          <p:nvPr>
            <p:ph type="dt" sz="half" idx="10"/>
          </p:nvPr>
        </p:nvSpPr>
        <p:spPr/>
        <p:txBody>
          <a:bodyPr/>
          <a:lstStyle/>
          <a:p>
            <a:fld id="{FC1E033B-2702-4967-A70B-4489C8DD399C}" type="datetimeFigureOut">
              <a:rPr lang="sv-SE" smtClean="0"/>
              <a:t>2023-08-16</a:t>
            </a:fld>
            <a:endParaRPr lang="sv-SE"/>
          </a:p>
        </p:txBody>
      </p:sp>
      <p:sp>
        <p:nvSpPr>
          <p:cNvPr id="5" name="Platshållare för sidfot 4">
            <a:extLst>
              <a:ext uri="{FF2B5EF4-FFF2-40B4-BE49-F238E27FC236}">
                <a16:creationId xmlns:a16="http://schemas.microsoft.com/office/drawing/2014/main" id="{3BFD256B-8933-AE33-720C-7343F737EE1D}"/>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301E2BB5-3B49-B6B1-7719-E249081E7232}"/>
              </a:ext>
            </a:extLst>
          </p:cNvPr>
          <p:cNvSpPr>
            <a:spLocks noGrp="1"/>
          </p:cNvSpPr>
          <p:nvPr>
            <p:ph type="sldNum" sz="quarter" idx="12"/>
          </p:nvPr>
        </p:nvSpPr>
        <p:spPr/>
        <p:txBody>
          <a:bodyPr/>
          <a:lstStyle/>
          <a:p>
            <a:fld id="{0E31DEFF-76B0-43B7-A997-8498C76A4BB2}" type="slidenum">
              <a:rPr lang="sv-SE" smtClean="0"/>
              <a:t>‹#›</a:t>
            </a:fld>
            <a:endParaRPr lang="sv-SE"/>
          </a:p>
        </p:txBody>
      </p:sp>
    </p:spTree>
    <p:extLst>
      <p:ext uri="{BB962C8B-B14F-4D97-AF65-F5344CB8AC3E}">
        <p14:creationId xmlns:p14="http://schemas.microsoft.com/office/powerpoint/2010/main" val="1343026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2614B8C-CB7D-8261-839C-FFBEC352420C}"/>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0A36EAB4-885C-6825-AD43-27D3FC9B417E}"/>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1295AA1-D2B5-057C-3B7F-DC77CB6A7E48}"/>
              </a:ext>
            </a:extLst>
          </p:cNvPr>
          <p:cNvSpPr>
            <a:spLocks noGrp="1"/>
          </p:cNvSpPr>
          <p:nvPr>
            <p:ph type="dt" sz="half" idx="10"/>
          </p:nvPr>
        </p:nvSpPr>
        <p:spPr/>
        <p:txBody>
          <a:bodyPr/>
          <a:lstStyle/>
          <a:p>
            <a:fld id="{FC1E033B-2702-4967-A70B-4489C8DD399C}" type="datetimeFigureOut">
              <a:rPr lang="sv-SE" smtClean="0"/>
              <a:t>2023-08-16</a:t>
            </a:fld>
            <a:endParaRPr lang="sv-SE"/>
          </a:p>
        </p:txBody>
      </p:sp>
      <p:sp>
        <p:nvSpPr>
          <p:cNvPr id="5" name="Platshållare för sidfot 4">
            <a:extLst>
              <a:ext uri="{FF2B5EF4-FFF2-40B4-BE49-F238E27FC236}">
                <a16:creationId xmlns:a16="http://schemas.microsoft.com/office/drawing/2014/main" id="{1E929F34-DCBC-478C-64D1-3FBD6DA7A77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42024BD-82C6-6C65-F8E7-231CDB3AF071}"/>
              </a:ext>
            </a:extLst>
          </p:cNvPr>
          <p:cNvSpPr>
            <a:spLocks noGrp="1"/>
          </p:cNvSpPr>
          <p:nvPr>
            <p:ph type="sldNum" sz="quarter" idx="12"/>
          </p:nvPr>
        </p:nvSpPr>
        <p:spPr/>
        <p:txBody>
          <a:bodyPr/>
          <a:lstStyle/>
          <a:p>
            <a:fld id="{0E31DEFF-76B0-43B7-A997-8498C76A4BB2}" type="slidenum">
              <a:rPr lang="sv-SE" smtClean="0"/>
              <a:t>‹#›</a:t>
            </a:fld>
            <a:endParaRPr lang="sv-SE"/>
          </a:p>
        </p:txBody>
      </p:sp>
    </p:spTree>
    <p:extLst>
      <p:ext uri="{BB962C8B-B14F-4D97-AF65-F5344CB8AC3E}">
        <p14:creationId xmlns:p14="http://schemas.microsoft.com/office/powerpoint/2010/main" val="3751136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FB181F-711C-EBD0-E75B-4F3C83E9113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DAE1EF1-1054-2258-07DE-6677ACCC226B}"/>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6EA44C54-F9C3-5963-9672-1460ED1899A8}"/>
              </a:ext>
            </a:extLst>
          </p:cNvPr>
          <p:cNvSpPr>
            <a:spLocks noGrp="1"/>
          </p:cNvSpPr>
          <p:nvPr>
            <p:ph type="dt" sz="half" idx="10"/>
          </p:nvPr>
        </p:nvSpPr>
        <p:spPr/>
        <p:txBody>
          <a:bodyPr/>
          <a:lstStyle/>
          <a:p>
            <a:fld id="{FC1E033B-2702-4967-A70B-4489C8DD399C}" type="datetimeFigureOut">
              <a:rPr lang="sv-SE" smtClean="0"/>
              <a:t>2023-08-16</a:t>
            </a:fld>
            <a:endParaRPr lang="sv-SE"/>
          </a:p>
        </p:txBody>
      </p:sp>
      <p:sp>
        <p:nvSpPr>
          <p:cNvPr id="5" name="Platshållare för sidfot 4">
            <a:extLst>
              <a:ext uri="{FF2B5EF4-FFF2-40B4-BE49-F238E27FC236}">
                <a16:creationId xmlns:a16="http://schemas.microsoft.com/office/drawing/2014/main" id="{E173FF95-1B47-CDF8-8990-6E9D2850262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C144A7F-261D-BCE3-56E4-A2754975AF48}"/>
              </a:ext>
            </a:extLst>
          </p:cNvPr>
          <p:cNvSpPr>
            <a:spLocks noGrp="1"/>
          </p:cNvSpPr>
          <p:nvPr>
            <p:ph type="sldNum" sz="quarter" idx="12"/>
          </p:nvPr>
        </p:nvSpPr>
        <p:spPr/>
        <p:txBody>
          <a:bodyPr/>
          <a:lstStyle/>
          <a:p>
            <a:fld id="{0E31DEFF-76B0-43B7-A997-8498C76A4BB2}" type="slidenum">
              <a:rPr lang="sv-SE" smtClean="0"/>
              <a:t>‹#›</a:t>
            </a:fld>
            <a:endParaRPr lang="sv-SE"/>
          </a:p>
        </p:txBody>
      </p:sp>
    </p:spTree>
    <p:extLst>
      <p:ext uri="{BB962C8B-B14F-4D97-AF65-F5344CB8AC3E}">
        <p14:creationId xmlns:p14="http://schemas.microsoft.com/office/powerpoint/2010/main" val="2773328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6AD50B-EE4A-A586-177A-14AA368588EB}"/>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48C80F7B-1752-BCA6-FDFA-BF9A086BDF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19E8714-0DB8-D61C-0D30-228B61F3EA82}"/>
              </a:ext>
            </a:extLst>
          </p:cNvPr>
          <p:cNvSpPr>
            <a:spLocks noGrp="1"/>
          </p:cNvSpPr>
          <p:nvPr>
            <p:ph type="dt" sz="half" idx="10"/>
          </p:nvPr>
        </p:nvSpPr>
        <p:spPr/>
        <p:txBody>
          <a:bodyPr/>
          <a:lstStyle/>
          <a:p>
            <a:fld id="{FC1E033B-2702-4967-A70B-4489C8DD399C}" type="datetimeFigureOut">
              <a:rPr lang="sv-SE" smtClean="0"/>
              <a:t>2023-08-16</a:t>
            </a:fld>
            <a:endParaRPr lang="sv-SE"/>
          </a:p>
        </p:txBody>
      </p:sp>
      <p:sp>
        <p:nvSpPr>
          <p:cNvPr id="5" name="Platshållare för sidfot 4">
            <a:extLst>
              <a:ext uri="{FF2B5EF4-FFF2-40B4-BE49-F238E27FC236}">
                <a16:creationId xmlns:a16="http://schemas.microsoft.com/office/drawing/2014/main" id="{AF2D53D6-3D06-E4DD-6B78-53873255EE9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1C22182-0AD4-C110-CD52-347D0804EA08}"/>
              </a:ext>
            </a:extLst>
          </p:cNvPr>
          <p:cNvSpPr>
            <a:spLocks noGrp="1"/>
          </p:cNvSpPr>
          <p:nvPr>
            <p:ph type="sldNum" sz="quarter" idx="12"/>
          </p:nvPr>
        </p:nvSpPr>
        <p:spPr/>
        <p:txBody>
          <a:bodyPr/>
          <a:lstStyle/>
          <a:p>
            <a:fld id="{0E31DEFF-76B0-43B7-A997-8498C76A4BB2}" type="slidenum">
              <a:rPr lang="sv-SE" smtClean="0"/>
              <a:t>‹#›</a:t>
            </a:fld>
            <a:endParaRPr lang="sv-SE"/>
          </a:p>
        </p:txBody>
      </p:sp>
    </p:spTree>
    <p:extLst>
      <p:ext uri="{BB962C8B-B14F-4D97-AF65-F5344CB8AC3E}">
        <p14:creationId xmlns:p14="http://schemas.microsoft.com/office/powerpoint/2010/main" val="782875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29C36A0-86E5-A700-0D00-ED9A824130D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CB3395D-9F03-58B9-C050-EB35F5EE8768}"/>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F9BCB317-D8BC-EBAA-D9BB-2B637653FAD1}"/>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DBB00458-827D-90F5-8005-05E2B3972C4C}"/>
              </a:ext>
            </a:extLst>
          </p:cNvPr>
          <p:cNvSpPr>
            <a:spLocks noGrp="1"/>
          </p:cNvSpPr>
          <p:nvPr>
            <p:ph type="dt" sz="half" idx="10"/>
          </p:nvPr>
        </p:nvSpPr>
        <p:spPr/>
        <p:txBody>
          <a:bodyPr/>
          <a:lstStyle/>
          <a:p>
            <a:fld id="{FC1E033B-2702-4967-A70B-4489C8DD399C}" type="datetimeFigureOut">
              <a:rPr lang="sv-SE" smtClean="0"/>
              <a:t>2023-08-16</a:t>
            </a:fld>
            <a:endParaRPr lang="sv-SE"/>
          </a:p>
        </p:txBody>
      </p:sp>
      <p:sp>
        <p:nvSpPr>
          <p:cNvPr id="6" name="Platshållare för sidfot 5">
            <a:extLst>
              <a:ext uri="{FF2B5EF4-FFF2-40B4-BE49-F238E27FC236}">
                <a16:creationId xmlns:a16="http://schemas.microsoft.com/office/drawing/2014/main" id="{22B233CB-9EFD-CE16-D5DD-48491C2A4B9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3370CCC7-275A-E305-4D60-FDF1EB8B703C}"/>
              </a:ext>
            </a:extLst>
          </p:cNvPr>
          <p:cNvSpPr>
            <a:spLocks noGrp="1"/>
          </p:cNvSpPr>
          <p:nvPr>
            <p:ph type="sldNum" sz="quarter" idx="12"/>
          </p:nvPr>
        </p:nvSpPr>
        <p:spPr/>
        <p:txBody>
          <a:bodyPr/>
          <a:lstStyle/>
          <a:p>
            <a:fld id="{0E31DEFF-76B0-43B7-A997-8498C76A4BB2}" type="slidenum">
              <a:rPr lang="sv-SE" smtClean="0"/>
              <a:t>‹#›</a:t>
            </a:fld>
            <a:endParaRPr lang="sv-SE"/>
          </a:p>
        </p:txBody>
      </p:sp>
    </p:spTree>
    <p:extLst>
      <p:ext uri="{BB962C8B-B14F-4D97-AF65-F5344CB8AC3E}">
        <p14:creationId xmlns:p14="http://schemas.microsoft.com/office/powerpoint/2010/main" val="1998727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86B036F-271E-8D74-BBAB-19A3FEB490CE}"/>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3343287-058E-D4F6-D072-E1F964CDCA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367F8075-40EB-14CD-A5AB-6C80E82F93CD}"/>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4FEB8737-CD6D-7667-5E78-DB9F233AD5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F4B60A9D-5971-6469-D61D-68B39D226723}"/>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5F66171F-4FB2-C27D-E7C8-A4A135F6D37A}"/>
              </a:ext>
            </a:extLst>
          </p:cNvPr>
          <p:cNvSpPr>
            <a:spLocks noGrp="1"/>
          </p:cNvSpPr>
          <p:nvPr>
            <p:ph type="dt" sz="half" idx="10"/>
          </p:nvPr>
        </p:nvSpPr>
        <p:spPr/>
        <p:txBody>
          <a:bodyPr/>
          <a:lstStyle/>
          <a:p>
            <a:fld id="{FC1E033B-2702-4967-A70B-4489C8DD399C}" type="datetimeFigureOut">
              <a:rPr lang="sv-SE" smtClean="0"/>
              <a:t>2023-08-16</a:t>
            </a:fld>
            <a:endParaRPr lang="sv-SE"/>
          </a:p>
        </p:txBody>
      </p:sp>
      <p:sp>
        <p:nvSpPr>
          <p:cNvPr id="8" name="Platshållare för sidfot 7">
            <a:extLst>
              <a:ext uri="{FF2B5EF4-FFF2-40B4-BE49-F238E27FC236}">
                <a16:creationId xmlns:a16="http://schemas.microsoft.com/office/drawing/2014/main" id="{C8085A72-2457-0756-E3B7-5A61E7C41FAE}"/>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599DEE48-2FD5-68AB-012B-FD9DF2557C06}"/>
              </a:ext>
            </a:extLst>
          </p:cNvPr>
          <p:cNvSpPr>
            <a:spLocks noGrp="1"/>
          </p:cNvSpPr>
          <p:nvPr>
            <p:ph type="sldNum" sz="quarter" idx="12"/>
          </p:nvPr>
        </p:nvSpPr>
        <p:spPr/>
        <p:txBody>
          <a:bodyPr/>
          <a:lstStyle/>
          <a:p>
            <a:fld id="{0E31DEFF-76B0-43B7-A997-8498C76A4BB2}" type="slidenum">
              <a:rPr lang="sv-SE" smtClean="0"/>
              <a:t>‹#›</a:t>
            </a:fld>
            <a:endParaRPr lang="sv-SE"/>
          </a:p>
        </p:txBody>
      </p:sp>
    </p:spTree>
    <p:extLst>
      <p:ext uri="{BB962C8B-B14F-4D97-AF65-F5344CB8AC3E}">
        <p14:creationId xmlns:p14="http://schemas.microsoft.com/office/powerpoint/2010/main" val="3987620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57A33E-E6FD-12AE-BA58-2B64D658846A}"/>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17BBB581-3AA0-9418-9AE7-2921CAC7AAF7}"/>
              </a:ext>
            </a:extLst>
          </p:cNvPr>
          <p:cNvSpPr>
            <a:spLocks noGrp="1"/>
          </p:cNvSpPr>
          <p:nvPr>
            <p:ph type="dt" sz="half" idx="10"/>
          </p:nvPr>
        </p:nvSpPr>
        <p:spPr/>
        <p:txBody>
          <a:bodyPr/>
          <a:lstStyle/>
          <a:p>
            <a:fld id="{FC1E033B-2702-4967-A70B-4489C8DD399C}" type="datetimeFigureOut">
              <a:rPr lang="sv-SE" smtClean="0"/>
              <a:t>2023-08-16</a:t>
            </a:fld>
            <a:endParaRPr lang="sv-SE"/>
          </a:p>
        </p:txBody>
      </p:sp>
      <p:sp>
        <p:nvSpPr>
          <p:cNvPr id="4" name="Platshållare för sidfot 3">
            <a:extLst>
              <a:ext uri="{FF2B5EF4-FFF2-40B4-BE49-F238E27FC236}">
                <a16:creationId xmlns:a16="http://schemas.microsoft.com/office/drawing/2014/main" id="{F58F24D2-C6D0-A054-B5B5-D44886B46662}"/>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DBBE0922-98CE-E6B7-DFB8-6EB289A9327B}"/>
              </a:ext>
            </a:extLst>
          </p:cNvPr>
          <p:cNvSpPr>
            <a:spLocks noGrp="1"/>
          </p:cNvSpPr>
          <p:nvPr>
            <p:ph type="sldNum" sz="quarter" idx="12"/>
          </p:nvPr>
        </p:nvSpPr>
        <p:spPr/>
        <p:txBody>
          <a:bodyPr/>
          <a:lstStyle/>
          <a:p>
            <a:fld id="{0E31DEFF-76B0-43B7-A997-8498C76A4BB2}" type="slidenum">
              <a:rPr lang="sv-SE" smtClean="0"/>
              <a:t>‹#›</a:t>
            </a:fld>
            <a:endParaRPr lang="sv-SE"/>
          </a:p>
        </p:txBody>
      </p:sp>
    </p:spTree>
    <p:extLst>
      <p:ext uri="{BB962C8B-B14F-4D97-AF65-F5344CB8AC3E}">
        <p14:creationId xmlns:p14="http://schemas.microsoft.com/office/powerpoint/2010/main" val="110554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4A2A906E-E2BA-49D7-5C6E-834988F128E9}"/>
              </a:ext>
            </a:extLst>
          </p:cNvPr>
          <p:cNvSpPr>
            <a:spLocks noGrp="1"/>
          </p:cNvSpPr>
          <p:nvPr>
            <p:ph type="dt" sz="half" idx="10"/>
          </p:nvPr>
        </p:nvSpPr>
        <p:spPr/>
        <p:txBody>
          <a:bodyPr/>
          <a:lstStyle/>
          <a:p>
            <a:fld id="{FC1E033B-2702-4967-A70B-4489C8DD399C}" type="datetimeFigureOut">
              <a:rPr lang="sv-SE" smtClean="0"/>
              <a:t>2023-08-16</a:t>
            </a:fld>
            <a:endParaRPr lang="sv-SE"/>
          </a:p>
        </p:txBody>
      </p:sp>
      <p:sp>
        <p:nvSpPr>
          <p:cNvPr id="3" name="Platshållare för sidfot 2">
            <a:extLst>
              <a:ext uri="{FF2B5EF4-FFF2-40B4-BE49-F238E27FC236}">
                <a16:creationId xmlns:a16="http://schemas.microsoft.com/office/drawing/2014/main" id="{34D99195-23A8-EB84-A878-0D5D587EA42C}"/>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D10B2D88-9362-84A2-E4A4-6B4607C73702}"/>
              </a:ext>
            </a:extLst>
          </p:cNvPr>
          <p:cNvSpPr>
            <a:spLocks noGrp="1"/>
          </p:cNvSpPr>
          <p:nvPr>
            <p:ph type="sldNum" sz="quarter" idx="12"/>
          </p:nvPr>
        </p:nvSpPr>
        <p:spPr/>
        <p:txBody>
          <a:bodyPr/>
          <a:lstStyle/>
          <a:p>
            <a:fld id="{0E31DEFF-76B0-43B7-A997-8498C76A4BB2}" type="slidenum">
              <a:rPr lang="sv-SE" smtClean="0"/>
              <a:t>‹#›</a:t>
            </a:fld>
            <a:endParaRPr lang="sv-SE"/>
          </a:p>
        </p:txBody>
      </p:sp>
    </p:spTree>
    <p:extLst>
      <p:ext uri="{BB962C8B-B14F-4D97-AF65-F5344CB8AC3E}">
        <p14:creationId xmlns:p14="http://schemas.microsoft.com/office/powerpoint/2010/main" val="338831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334E61-3C09-1C11-608A-EA77A9A7D236}"/>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5A987E3-F4A9-7DFA-4BE1-B112C50201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32A8FCF6-7820-E323-AC59-8607BE8D69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B63D788B-EBAC-B073-AE5C-DAD0AF433E43}"/>
              </a:ext>
            </a:extLst>
          </p:cNvPr>
          <p:cNvSpPr>
            <a:spLocks noGrp="1"/>
          </p:cNvSpPr>
          <p:nvPr>
            <p:ph type="dt" sz="half" idx="10"/>
          </p:nvPr>
        </p:nvSpPr>
        <p:spPr/>
        <p:txBody>
          <a:bodyPr/>
          <a:lstStyle/>
          <a:p>
            <a:fld id="{FC1E033B-2702-4967-A70B-4489C8DD399C}" type="datetimeFigureOut">
              <a:rPr lang="sv-SE" smtClean="0"/>
              <a:t>2023-08-16</a:t>
            </a:fld>
            <a:endParaRPr lang="sv-SE"/>
          </a:p>
        </p:txBody>
      </p:sp>
      <p:sp>
        <p:nvSpPr>
          <p:cNvPr id="6" name="Platshållare för sidfot 5">
            <a:extLst>
              <a:ext uri="{FF2B5EF4-FFF2-40B4-BE49-F238E27FC236}">
                <a16:creationId xmlns:a16="http://schemas.microsoft.com/office/drawing/2014/main" id="{99048DF2-AD7B-6E0A-9FDA-533E81C1242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9C3EEE9-B9D2-3702-82E9-21D4A394F3AD}"/>
              </a:ext>
            </a:extLst>
          </p:cNvPr>
          <p:cNvSpPr>
            <a:spLocks noGrp="1"/>
          </p:cNvSpPr>
          <p:nvPr>
            <p:ph type="sldNum" sz="quarter" idx="12"/>
          </p:nvPr>
        </p:nvSpPr>
        <p:spPr/>
        <p:txBody>
          <a:bodyPr/>
          <a:lstStyle/>
          <a:p>
            <a:fld id="{0E31DEFF-76B0-43B7-A997-8498C76A4BB2}" type="slidenum">
              <a:rPr lang="sv-SE" smtClean="0"/>
              <a:t>‹#›</a:t>
            </a:fld>
            <a:endParaRPr lang="sv-SE"/>
          </a:p>
        </p:txBody>
      </p:sp>
    </p:spTree>
    <p:extLst>
      <p:ext uri="{BB962C8B-B14F-4D97-AF65-F5344CB8AC3E}">
        <p14:creationId xmlns:p14="http://schemas.microsoft.com/office/powerpoint/2010/main" val="3346794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D00B820-0D9A-5046-BC21-3A7FB9A9FEA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0C3EC209-8E66-0963-F8C9-A69582C251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1EDBAF26-40EA-E15C-846B-1EFDB25DB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9E780A1-BFEF-5040-AF3F-FE94E50A01B1}"/>
              </a:ext>
            </a:extLst>
          </p:cNvPr>
          <p:cNvSpPr>
            <a:spLocks noGrp="1"/>
          </p:cNvSpPr>
          <p:nvPr>
            <p:ph type="dt" sz="half" idx="10"/>
          </p:nvPr>
        </p:nvSpPr>
        <p:spPr/>
        <p:txBody>
          <a:bodyPr/>
          <a:lstStyle/>
          <a:p>
            <a:fld id="{FC1E033B-2702-4967-A70B-4489C8DD399C}" type="datetimeFigureOut">
              <a:rPr lang="sv-SE" smtClean="0"/>
              <a:t>2023-08-16</a:t>
            </a:fld>
            <a:endParaRPr lang="sv-SE"/>
          </a:p>
        </p:txBody>
      </p:sp>
      <p:sp>
        <p:nvSpPr>
          <p:cNvPr id="6" name="Platshållare för sidfot 5">
            <a:extLst>
              <a:ext uri="{FF2B5EF4-FFF2-40B4-BE49-F238E27FC236}">
                <a16:creationId xmlns:a16="http://schemas.microsoft.com/office/drawing/2014/main" id="{1C8A7799-A3B2-E575-CD02-A3ECCD7D583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E96AE2CE-CF0B-C726-C192-6F147D06C44A}"/>
              </a:ext>
            </a:extLst>
          </p:cNvPr>
          <p:cNvSpPr>
            <a:spLocks noGrp="1"/>
          </p:cNvSpPr>
          <p:nvPr>
            <p:ph type="sldNum" sz="quarter" idx="12"/>
          </p:nvPr>
        </p:nvSpPr>
        <p:spPr/>
        <p:txBody>
          <a:bodyPr/>
          <a:lstStyle/>
          <a:p>
            <a:fld id="{0E31DEFF-76B0-43B7-A997-8498C76A4BB2}" type="slidenum">
              <a:rPr lang="sv-SE" smtClean="0"/>
              <a:t>‹#›</a:t>
            </a:fld>
            <a:endParaRPr lang="sv-SE"/>
          </a:p>
        </p:txBody>
      </p:sp>
    </p:spTree>
    <p:extLst>
      <p:ext uri="{BB962C8B-B14F-4D97-AF65-F5344CB8AC3E}">
        <p14:creationId xmlns:p14="http://schemas.microsoft.com/office/powerpoint/2010/main" val="1302785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76E48FD-99E7-5E43-9B69-1AF0C998F0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4DCE746-9017-F5B1-F91B-BA512ECF63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9A22C99-5B71-9FB0-2903-8382DE92A5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1E033B-2702-4967-A70B-4489C8DD399C}" type="datetimeFigureOut">
              <a:rPr lang="sv-SE" smtClean="0"/>
              <a:t>2023-08-16</a:t>
            </a:fld>
            <a:endParaRPr lang="sv-SE"/>
          </a:p>
        </p:txBody>
      </p:sp>
      <p:sp>
        <p:nvSpPr>
          <p:cNvPr id="5" name="Platshållare för sidfot 4">
            <a:extLst>
              <a:ext uri="{FF2B5EF4-FFF2-40B4-BE49-F238E27FC236}">
                <a16:creationId xmlns:a16="http://schemas.microsoft.com/office/drawing/2014/main" id="{70F8D403-0744-808C-BDB3-BF41C67A27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D90DA563-273D-8F50-4D84-470CCCC97B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31DEFF-76B0-43B7-A997-8498C76A4BB2}" type="slidenum">
              <a:rPr lang="sv-SE" smtClean="0"/>
              <a:t>‹#›</a:t>
            </a:fld>
            <a:endParaRPr lang="sv-SE"/>
          </a:p>
        </p:txBody>
      </p:sp>
    </p:spTree>
    <p:extLst>
      <p:ext uri="{BB962C8B-B14F-4D97-AF65-F5344CB8AC3E}">
        <p14:creationId xmlns:p14="http://schemas.microsoft.com/office/powerpoint/2010/main" val="86406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82EF4A-8613-CFDD-9105-777ADE1991ED}"/>
              </a:ext>
            </a:extLst>
          </p:cNvPr>
          <p:cNvSpPr>
            <a:spLocks noGrp="1"/>
          </p:cNvSpPr>
          <p:nvPr>
            <p:ph type="ctrTitle"/>
          </p:nvPr>
        </p:nvSpPr>
        <p:spPr/>
        <p:txBody>
          <a:bodyPr/>
          <a:lstStyle/>
          <a:p>
            <a:r>
              <a:rPr lang="sv-SE" dirty="0"/>
              <a:t>Äntligen!</a:t>
            </a:r>
          </a:p>
        </p:txBody>
      </p:sp>
      <p:sp>
        <p:nvSpPr>
          <p:cNvPr id="3" name="Underrubrik 2">
            <a:extLst>
              <a:ext uri="{FF2B5EF4-FFF2-40B4-BE49-F238E27FC236}">
                <a16:creationId xmlns:a16="http://schemas.microsoft.com/office/drawing/2014/main" id="{1CC171C8-9055-E732-352D-93D0D2195AC6}"/>
              </a:ext>
            </a:extLst>
          </p:cNvPr>
          <p:cNvSpPr>
            <a:spLocks noGrp="1"/>
          </p:cNvSpPr>
          <p:nvPr>
            <p:ph type="subTitle" idx="1"/>
          </p:nvPr>
        </p:nvSpPr>
        <p:spPr/>
        <p:txBody>
          <a:bodyPr/>
          <a:lstStyle/>
          <a:p>
            <a:r>
              <a:rPr lang="sv-SE" dirty="0"/>
              <a:t>Rapport till DHBs medlemmar om projektet Äntligen! som drevs av förbundet mellan 2019 och 2023</a:t>
            </a:r>
          </a:p>
        </p:txBody>
      </p:sp>
    </p:spTree>
    <p:extLst>
      <p:ext uri="{BB962C8B-B14F-4D97-AF65-F5344CB8AC3E}">
        <p14:creationId xmlns:p14="http://schemas.microsoft.com/office/powerpoint/2010/main" val="3008669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831FBC00-A800-0802-3559-B2F378624CFD}"/>
              </a:ext>
            </a:extLst>
          </p:cNvPr>
          <p:cNvSpPr>
            <a:spLocks noGrp="1"/>
          </p:cNvSpPr>
          <p:nvPr>
            <p:ph type="title"/>
          </p:nvPr>
        </p:nvSpPr>
        <p:spPr>
          <a:xfrm>
            <a:off x="630936" y="640080"/>
            <a:ext cx="4818888" cy="1481328"/>
          </a:xfrm>
        </p:spPr>
        <p:txBody>
          <a:bodyPr anchor="b">
            <a:normAutofit/>
          </a:bodyPr>
          <a:lstStyle/>
          <a:p>
            <a:r>
              <a:rPr lang="sv-SE" sz="4200"/>
              <a:t>Coronapandemi – undvika att träffa folk</a:t>
            </a:r>
          </a:p>
        </p:txBody>
      </p:sp>
      <p:sp>
        <p:nvSpPr>
          <p:cNvPr id="21"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C666C477-256C-6F8F-C656-C83B6D2BCF51}"/>
              </a:ext>
            </a:extLst>
          </p:cNvPr>
          <p:cNvSpPr>
            <a:spLocks noGrp="1"/>
          </p:cNvSpPr>
          <p:nvPr>
            <p:ph idx="1"/>
          </p:nvPr>
        </p:nvSpPr>
        <p:spPr>
          <a:xfrm>
            <a:off x="630936" y="2660904"/>
            <a:ext cx="4818888" cy="3547872"/>
          </a:xfrm>
        </p:spPr>
        <p:txBody>
          <a:bodyPr anchor="t">
            <a:normAutofit/>
          </a:bodyPr>
          <a:lstStyle/>
          <a:p>
            <a:r>
              <a:rPr lang="sv-SE" sz="2200" dirty="0"/>
              <a:t>Precis när föreningen startat kommer coronaviruset</a:t>
            </a:r>
          </a:p>
          <a:p>
            <a:r>
              <a:rPr lang="sv-SE" sz="2200" dirty="0"/>
              <a:t>De som bestämmer rekommenderar att man inte ska träffa nya människor.</a:t>
            </a:r>
          </a:p>
          <a:p>
            <a:r>
              <a:rPr lang="sv-SE" sz="2200" dirty="0"/>
              <a:t>Vi kan inte ordna aktiviteter eller möten</a:t>
            </a:r>
          </a:p>
          <a:p>
            <a:r>
              <a:rPr lang="sv-SE" sz="2200" dirty="0"/>
              <a:t>Rekommendationerna ändras flera gånger och vi försöker planera, men gång på gång får allt ställas in.</a:t>
            </a:r>
          </a:p>
        </p:txBody>
      </p:sp>
      <p:pic>
        <p:nvPicPr>
          <p:cNvPr id="5" name="Bild 4" descr="Förbudsmärke med hel fyllning">
            <a:extLst>
              <a:ext uri="{FF2B5EF4-FFF2-40B4-BE49-F238E27FC236}">
                <a16:creationId xmlns:a16="http://schemas.microsoft.com/office/drawing/2014/main" id="{3B79E8EE-564F-7975-84BD-7F7BD3A34B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878963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F4DC887A-4942-7485-C51E-B8F96116DD35}"/>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800" kern="1200">
                <a:latin typeface="+mj-lt"/>
                <a:ea typeface="+mj-ea"/>
                <a:cs typeface="+mj-cs"/>
              </a:rPr>
              <a:t>Styrelsen</a:t>
            </a:r>
            <a:r>
              <a:rPr lang="en-US" sz="3800" kern="1200" dirty="0">
                <a:latin typeface="+mj-lt"/>
                <a:ea typeface="+mj-ea"/>
                <a:cs typeface="+mj-cs"/>
              </a:rPr>
              <a:t> </a:t>
            </a:r>
            <a:r>
              <a:rPr lang="en-US" sz="3800" kern="1200">
                <a:latin typeface="+mj-lt"/>
                <a:ea typeface="+mj-ea"/>
                <a:cs typeface="+mj-cs"/>
              </a:rPr>
              <a:t>kommer</a:t>
            </a:r>
            <a:r>
              <a:rPr lang="en-US" sz="3800" kern="1200" dirty="0">
                <a:latin typeface="+mj-lt"/>
                <a:ea typeface="+mj-ea"/>
                <a:cs typeface="+mj-cs"/>
              </a:rPr>
              <a:t> </a:t>
            </a:r>
            <a:r>
              <a:rPr lang="en-US" sz="3800" kern="1200">
                <a:latin typeface="+mj-lt"/>
                <a:ea typeface="+mj-ea"/>
                <a:cs typeface="+mj-cs"/>
              </a:rPr>
              <a:t>igång</a:t>
            </a:r>
            <a:r>
              <a:rPr lang="en-US" sz="3800" kern="1200" dirty="0">
                <a:latin typeface="+mj-lt"/>
                <a:ea typeface="+mj-ea"/>
                <a:cs typeface="+mj-cs"/>
              </a:rPr>
              <a:t>, men </a:t>
            </a:r>
            <a:r>
              <a:rPr lang="en-US" sz="3800" kern="1200">
                <a:latin typeface="+mj-lt"/>
                <a:ea typeface="+mj-ea"/>
                <a:cs typeface="+mj-cs"/>
              </a:rPr>
              <a:t>över</a:t>
            </a:r>
            <a:r>
              <a:rPr lang="en-US" sz="3800" kern="1200" dirty="0">
                <a:latin typeface="+mj-lt"/>
                <a:ea typeface="+mj-ea"/>
                <a:cs typeface="+mj-cs"/>
              </a:rPr>
              <a:t> </a:t>
            </a:r>
            <a:r>
              <a:rPr lang="en-US" sz="3800" kern="1200">
                <a:latin typeface="+mj-lt"/>
                <a:ea typeface="+mj-ea"/>
                <a:cs typeface="+mj-cs"/>
              </a:rPr>
              <a:t>länk</a:t>
            </a:r>
            <a:endParaRPr lang="en-US" sz="3800" kern="1200" dirty="0">
              <a:latin typeface="+mj-lt"/>
              <a:ea typeface="+mj-ea"/>
              <a:cs typeface="+mj-cs"/>
            </a:endParaRPr>
          </a:p>
        </p:txBody>
      </p:sp>
      <p:sp>
        <p:nvSpPr>
          <p:cNvPr id="3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1">
            <a:extLst>
              <a:ext uri="{FF2B5EF4-FFF2-40B4-BE49-F238E27FC236}">
                <a16:creationId xmlns:a16="http://schemas.microsoft.com/office/drawing/2014/main" id="{0E2AE1BB-0424-09CA-2D27-E7DC64F0892C}"/>
              </a:ext>
            </a:extLst>
          </p:cNvPr>
          <p:cNvSpPr>
            <a:spLocks noGrp="1"/>
          </p:cNvSpPr>
          <p:nvPr>
            <p:ph idx="1"/>
          </p:nvPr>
        </p:nvSpPr>
        <p:spPr>
          <a:xfrm>
            <a:off x="630936" y="2807208"/>
            <a:ext cx="3429000" cy="3410712"/>
          </a:xfrm>
        </p:spPr>
        <p:txBody>
          <a:bodyPr anchor="t">
            <a:normAutofit/>
          </a:bodyPr>
          <a:lstStyle/>
          <a:p>
            <a:r>
              <a:rPr lang="en-US" sz="2200" dirty="0" err="1"/>
              <a:t>Mycket</a:t>
            </a:r>
            <a:r>
              <a:rPr lang="en-US" sz="2200" dirty="0"/>
              <a:t> </a:t>
            </a:r>
            <a:r>
              <a:rPr lang="en-US" sz="2200" dirty="0" err="1"/>
              <a:t>är</a:t>
            </a:r>
            <a:r>
              <a:rPr lang="en-US" sz="2200" dirty="0"/>
              <a:t> </a:t>
            </a:r>
            <a:r>
              <a:rPr lang="en-US" sz="2200" dirty="0" err="1"/>
              <a:t>nytt</a:t>
            </a:r>
            <a:r>
              <a:rPr lang="en-US" sz="2200" dirty="0"/>
              <a:t>:</a:t>
            </a:r>
          </a:p>
          <a:p>
            <a:pPr lvl="1"/>
            <a:r>
              <a:rPr lang="en-US" sz="1800" dirty="0"/>
              <a:t>Hur </a:t>
            </a:r>
            <a:r>
              <a:rPr lang="en-US" sz="1800" dirty="0" err="1"/>
              <a:t>går</a:t>
            </a:r>
            <a:r>
              <a:rPr lang="en-US" sz="1800" dirty="0"/>
              <a:t> </a:t>
            </a:r>
            <a:r>
              <a:rPr lang="en-US" sz="1800" dirty="0" err="1"/>
              <a:t>styrelsemöte</a:t>
            </a:r>
            <a:r>
              <a:rPr lang="en-US" sz="1800" dirty="0"/>
              <a:t> till</a:t>
            </a:r>
          </a:p>
          <a:p>
            <a:pPr lvl="1"/>
            <a:r>
              <a:rPr lang="en-US" sz="1800" dirty="0" err="1"/>
              <a:t>När</a:t>
            </a:r>
            <a:r>
              <a:rPr lang="en-US" sz="1800" dirty="0"/>
              <a:t> ska man </a:t>
            </a:r>
            <a:r>
              <a:rPr lang="en-US" sz="1800" dirty="0" err="1"/>
              <a:t>säga</a:t>
            </a:r>
            <a:r>
              <a:rPr lang="en-US" sz="1800" dirty="0"/>
              <a:t> ja?</a:t>
            </a:r>
          </a:p>
          <a:p>
            <a:pPr lvl="1"/>
            <a:r>
              <a:rPr lang="en-US" sz="1800" dirty="0"/>
              <a:t>Vad </a:t>
            </a:r>
            <a:r>
              <a:rPr lang="en-US" sz="1800" dirty="0" err="1"/>
              <a:t>är</a:t>
            </a:r>
            <a:r>
              <a:rPr lang="en-US" sz="1800" dirty="0"/>
              <a:t> </a:t>
            </a:r>
            <a:r>
              <a:rPr lang="en-US" sz="1800" dirty="0" err="1"/>
              <a:t>en</a:t>
            </a:r>
            <a:r>
              <a:rPr lang="en-US" sz="1800" dirty="0"/>
              <a:t> </a:t>
            </a:r>
            <a:r>
              <a:rPr lang="en-US" sz="1800" dirty="0" err="1"/>
              <a:t>dagordning</a:t>
            </a:r>
            <a:r>
              <a:rPr lang="en-US" sz="1800" dirty="0"/>
              <a:t>?</a:t>
            </a:r>
          </a:p>
          <a:p>
            <a:pPr lvl="1"/>
            <a:r>
              <a:rPr lang="en-US" sz="1800" dirty="0"/>
              <a:t>Hur </a:t>
            </a:r>
            <a:r>
              <a:rPr lang="en-US" sz="1800" dirty="0" err="1"/>
              <a:t>funkar</a:t>
            </a:r>
            <a:r>
              <a:rPr lang="en-US" sz="1800" dirty="0"/>
              <a:t> Teams?</a:t>
            </a:r>
          </a:p>
          <a:p>
            <a:pPr lvl="1"/>
            <a:r>
              <a:rPr lang="en-US" sz="1800" dirty="0"/>
              <a:t>Vem </a:t>
            </a:r>
            <a:r>
              <a:rPr lang="en-US" sz="1800" dirty="0" err="1"/>
              <a:t>är</a:t>
            </a:r>
            <a:r>
              <a:rPr lang="en-US" sz="1800" dirty="0"/>
              <a:t> det </a:t>
            </a:r>
            <a:r>
              <a:rPr lang="en-US" sz="1800" dirty="0" err="1"/>
              <a:t>som</a:t>
            </a:r>
            <a:r>
              <a:rPr lang="en-US" sz="1800" dirty="0"/>
              <a:t> </a:t>
            </a:r>
            <a:r>
              <a:rPr lang="en-US" sz="1800" dirty="0" err="1"/>
              <a:t>pratar</a:t>
            </a:r>
            <a:r>
              <a:rPr lang="en-US" sz="1800" dirty="0"/>
              <a:t> </a:t>
            </a:r>
            <a:r>
              <a:rPr lang="en-US" sz="1800" dirty="0" err="1"/>
              <a:t>egentligen</a:t>
            </a:r>
            <a:r>
              <a:rPr lang="en-US" sz="1800" dirty="0"/>
              <a:t>?</a:t>
            </a:r>
          </a:p>
        </p:txBody>
      </p:sp>
      <p:pic>
        <p:nvPicPr>
          <p:cNvPr id="4" name="Platshållare för innehåll 3" descr="En bild som visar Människoansikte, person, klädsel, kvinna&#10;&#10;Automatiskt genererad beskrivning">
            <a:extLst>
              <a:ext uri="{FF2B5EF4-FFF2-40B4-BE49-F238E27FC236}">
                <a16:creationId xmlns:a16="http://schemas.microsoft.com/office/drawing/2014/main" id="{3A459EB3-1611-C06E-F389-20D6A6EA5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654296" y="1677182"/>
            <a:ext cx="6903720" cy="3503635"/>
          </a:xfrm>
          <a:prstGeom prst="rect">
            <a:avLst/>
          </a:prstGeom>
          <a:noFill/>
        </p:spPr>
      </p:pic>
    </p:spTree>
    <p:extLst>
      <p:ext uri="{BB962C8B-B14F-4D97-AF65-F5344CB8AC3E}">
        <p14:creationId xmlns:p14="http://schemas.microsoft.com/office/powerpoint/2010/main" val="1499992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E3CB843-9332-12FC-62B6-F750E6BB08EE}"/>
              </a:ext>
            </a:extLst>
          </p:cNvPr>
          <p:cNvSpPr>
            <a:spLocks noGrp="1"/>
          </p:cNvSpPr>
          <p:nvPr>
            <p:ph type="title"/>
          </p:nvPr>
        </p:nvSpPr>
        <p:spPr>
          <a:xfrm>
            <a:off x="630936" y="639520"/>
            <a:ext cx="3429000" cy="1719072"/>
          </a:xfrm>
        </p:spPr>
        <p:txBody>
          <a:bodyPr anchor="b">
            <a:normAutofit/>
          </a:bodyPr>
          <a:lstStyle/>
          <a:p>
            <a:r>
              <a:rPr lang="sv-SE" sz="5400"/>
              <a:t>Annonser</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265847EE-AEF8-C6D5-E0EB-C3BA840AFD99}"/>
              </a:ext>
            </a:extLst>
          </p:cNvPr>
          <p:cNvSpPr>
            <a:spLocks noGrp="1"/>
          </p:cNvSpPr>
          <p:nvPr>
            <p:ph idx="1"/>
          </p:nvPr>
        </p:nvSpPr>
        <p:spPr>
          <a:xfrm>
            <a:off x="630936" y="2807208"/>
            <a:ext cx="3429000" cy="3410712"/>
          </a:xfrm>
        </p:spPr>
        <p:txBody>
          <a:bodyPr anchor="t">
            <a:normAutofit/>
          </a:bodyPr>
          <a:lstStyle/>
          <a:p>
            <a:r>
              <a:rPr lang="en-US" sz="2200" dirty="0" err="1"/>
              <a:t>Annonser</a:t>
            </a:r>
            <a:r>
              <a:rPr lang="en-US" sz="2200" dirty="0"/>
              <a:t> </a:t>
            </a:r>
            <a:r>
              <a:rPr lang="en-US" sz="2200" dirty="0" err="1"/>
              <a:t>blir</a:t>
            </a:r>
            <a:r>
              <a:rPr lang="en-US" sz="2200" dirty="0"/>
              <a:t> </a:t>
            </a:r>
            <a:r>
              <a:rPr lang="en-US" sz="2200" dirty="0" err="1"/>
              <a:t>ett</a:t>
            </a:r>
            <a:r>
              <a:rPr lang="en-US" sz="2200" dirty="0"/>
              <a:t> </a:t>
            </a:r>
            <a:r>
              <a:rPr lang="en-US" sz="2200" dirty="0" err="1"/>
              <a:t>viktigt</a:t>
            </a:r>
            <a:r>
              <a:rPr lang="en-US" sz="2200" dirty="0"/>
              <a:t> </a:t>
            </a:r>
            <a:r>
              <a:rPr lang="en-US" sz="2200" dirty="0" err="1"/>
              <a:t>sätt</a:t>
            </a:r>
            <a:r>
              <a:rPr lang="en-US" sz="2200" dirty="0"/>
              <a:t> </a:t>
            </a:r>
            <a:r>
              <a:rPr lang="en-US" sz="2200" dirty="0" err="1"/>
              <a:t>att</a:t>
            </a:r>
            <a:r>
              <a:rPr lang="en-US" sz="2200" dirty="0"/>
              <a:t> </a:t>
            </a:r>
            <a:r>
              <a:rPr lang="en-US" sz="2200" dirty="0" err="1"/>
              <a:t>berätta</a:t>
            </a:r>
            <a:r>
              <a:rPr lang="en-US" sz="2200" dirty="0"/>
              <a:t> om </a:t>
            </a:r>
            <a:r>
              <a:rPr lang="en-US" sz="2200" dirty="0" err="1"/>
              <a:t>att</a:t>
            </a:r>
            <a:r>
              <a:rPr lang="en-US" sz="2200" dirty="0"/>
              <a:t> </a:t>
            </a:r>
            <a:r>
              <a:rPr lang="en-US" sz="2200" dirty="0" err="1"/>
              <a:t>föreningen</a:t>
            </a:r>
            <a:r>
              <a:rPr lang="en-US" sz="2200" dirty="0"/>
              <a:t> </a:t>
            </a:r>
            <a:r>
              <a:rPr lang="en-US" sz="2200" dirty="0" err="1"/>
              <a:t>finns</a:t>
            </a:r>
            <a:r>
              <a:rPr lang="en-US" sz="2200" dirty="0"/>
              <a:t>!</a:t>
            </a:r>
          </a:p>
          <a:p>
            <a:r>
              <a:rPr lang="en-US" sz="2200" dirty="0"/>
              <a:t>Vi </a:t>
            </a:r>
            <a:r>
              <a:rPr lang="en-US" sz="2200" dirty="0" err="1"/>
              <a:t>annonserar</a:t>
            </a:r>
            <a:r>
              <a:rPr lang="en-US" sz="2200" dirty="0"/>
              <a:t> </a:t>
            </a:r>
            <a:r>
              <a:rPr lang="en-US" sz="2200" dirty="0" err="1"/>
              <a:t>i</a:t>
            </a:r>
            <a:r>
              <a:rPr lang="en-US" sz="2200" dirty="0"/>
              <a:t> </a:t>
            </a:r>
            <a:r>
              <a:rPr lang="en-US" sz="2200" dirty="0" err="1"/>
              <a:t>tidningar</a:t>
            </a:r>
            <a:r>
              <a:rPr lang="en-US" sz="2200" dirty="0"/>
              <a:t> för </a:t>
            </a:r>
            <a:r>
              <a:rPr lang="en-US" sz="2200" dirty="0" err="1"/>
              <a:t>lärare</a:t>
            </a:r>
            <a:r>
              <a:rPr lang="en-US" sz="2200" dirty="0"/>
              <a:t>, </a:t>
            </a:r>
            <a:r>
              <a:rPr lang="en-US" sz="2200" dirty="0" err="1"/>
              <a:t>logopeder</a:t>
            </a:r>
            <a:r>
              <a:rPr lang="en-US" sz="2200" dirty="0"/>
              <a:t> </a:t>
            </a:r>
            <a:r>
              <a:rPr lang="en-US" sz="2200" dirty="0" err="1"/>
              <a:t>och</a:t>
            </a:r>
            <a:r>
              <a:rPr lang="en-US" sz="2200" dirty="0"/>
              <a:t> </a:t>
            </a:r>
            <a:r>
              <a:rPr lang="en-US" sz="2200" dirty="0" err="1"/>
              <a:t>specialpedagoger</a:t>
            </a:r>
            <a:r>
              <a:rPr lang="en-US" sz="2200" dirty="0"/>
              <a:t>, </a:t>
            </a:r>
            <a:r>
              <a:rPr lang="en-US" sz="2200" dirty="0" err="1"/>
              <a:t>så</a:t>
            </a:r>
            <a:r>
              <a:rPr lang="en-US" sz="2200" dirty="0"/>
              <a:t> </a:t>
            </a:r>
            <a:r>
              <a:rPr lang="en-US" sz="2200" dirty="0" err="1"/>
              <a:t>att</a:t>
            </a:r>
            <a:r>
              <a:rPr lang="en-US" sz="2200" dirty="0"/>
              <a:t> de </a:t>
            </a:r>
            <a:r>
              <a:rPr lang="en-US" sz="2200" dirty="0" err="1"/>
              <a:t>kan</a:t>
            </a:r>
            <a:r>
              <a:rPr lang="en-US" sz="2200" dirty="0"/>
              <a:t> </a:t>
            </a:r>
            <a:r>
              <a:rPr lang="en-US" sz="2200" dirty="0" err="1"/>
              <a:t>berätta</a:t>
            </a:r>
            <a:r>
              <a:rPr lang="en-US" sz="2200" dirty="0"/>
              <a:t> för </a:t>
            </a:r>
            <a:r>
              <a:rPr lang="en-US" sz="2200" dirty="0" err="1"/>
              <a:t>ungdomar</a:t>
            </a:r>
            <a:r>
              <a:rPr lang="en-US" sz="2200" dirty="0"/>
              <a:t> de </a:t>
            </a:r>
            <a:r>
              <a:rPr lang="en-US" sz="2200" dirty="0" err="1"/>
              <a:t>möter</a:t>
            </a:r>
            <a:r>
              <a:rPr lang="en-US" sz="2200" dirty="0"/>
              <a:t> </a:t>
            </a:r>
          </a:p>
        </p:txBody>
      </p:sp>
      <p:pic>
        <p:nvPicPr>
          <p:cNvPr id="4" name="Platshållare för innehåll 3" descr="En bild som visar text, Människoansikte, person, skärmbild&#10;&#10;Automatiskt genererad beskrivning">
            <a:extLst>
              <a:ext uri="{FF2B5EF4-FFF2-40B4-BE49-F238E27FC236}">
                <a16:creationId xmlns:a16="http://schemas.microsoft.com/office/drawing/2014/main" id="{C1C19EC4-784F-E133-FC9E-68B44C7B18BB}"/>
              </a:ext>
            </a:extLst>
          </p:cNvPr>
          <p:cNvPicPr>
            <a:picLocks noChangeAspect="1"/>
          </p:cNvPicPr>
          <p:nvPr/>
        </p:nvPicPr>
        <p:blipFill>
          <a:blip r:embed="rId2"/>
          <a:stretch>
            <a:fillRect/>
          </a:stretch>
        </p:blipFill>
        <p:spPr>
          <a:xfrm>
            <a:off x="4654296" y="1107624"/>
            <a:ext cx="6903720" cy="4642751"/>
          </a:xfrm>
          <a:prstGeom prst="rect">
            <a:avLst/>
          </a:prstGeom>
        </p:spPr>
      </p:pic>
    </p:spTree>
    <p:extLst>
      <p:ext uri="{BB962C8B-B14F-4D97-AF65-F5344CB8AC3E}">
        <p14:creationId xmlns:p14="http://schemas.microsoft.com/office/powerpoint/2010/main" val="292153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E3CB843-9332-12FC-62B6-F750E6BB08EE}"/>
              </a:ext>
            </a:extLst>
          </p:cNvPr>
          <p:cNvSpPr>
            <a:spLocks noGrp="1"/>
          </p:cNvSpPr>
          <p:nvPr>
            <p:ph type="title"/>
          </p:nvPr>
        </p:nvSpPr>
        <p:spPr>
          <a:xfrm>
            <a:off x="630936" y="639520"/>
            <a:ext cx="3429000" cy="1719072"/>
          </a:xfrm>
        </p:spPr>
        <p:txBody>
          <a:bodyPr anchor="b">
            <a:normAutofit/>
          </a:bodyPr>
          <a:lstStyle/>
          <a:p>
            <a:r>
              <a:rPr lang="sv-SE" sz="5400" dirty="0"/>
              <a:t>Hemsida</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265847EE-AEF8-C6D5-E0EB-C3BA840AFD99}"/>
              </a:ext>
            </a:extLst>
          </p:cNvPr>
          <p:cNvSpPr>
            <a:spLocks noGrp="1"/>
          </p:cNvSpPr>
          <p:nvPr>
            <p:ph idx="1"/>
          </p:nvPr>
        </p:nvSpPr>
        <p:spPr>
          <a:xfrm>
            <a:off x="630936" y="2807208"/>
            <a:ext cx="3429000" cy="3410712"/>
          </a:xfrm>
        </p:spPr>
        <p:txBody>
          <a:bodyPr anchor="t">
            <a:normAutofit/>
          </a:bodyPr>
          <a:lstStyle/>
          <a:p>
            <a:r>
              <a:rPr lang="en-US" sz="2200" dirty="0" err="1"/>
              <a:t>Företaget</a:t>
            </a:r>
            <a:r>
              <a:rPr lang="en-US" sz="2200" dirty="0"/>
              <a:t> </a:t>
            </a:r>
            <a:r>
              <a:rPr lang="en-US" sz="2200" dirty="0" err="1"/>
              <a:t>Funka</a:t>
            </a:r>
            <a:r>
              <a:rPr lang="en-US" sz="2200" dirty="0"/>
              <a:t> </a:t>
            </a:r>
            <a:r>
              <a:rPr lang="en-US" sz="2200" dirty="0" err="1"/>
              <a:t>hjälper</a:t>
            </a:r>
            <a:r>
              <a:rPr lang="en-US" sz="2200" dirty="0"/>
              <a:t> </a:t>
            </a:r>
            <a:r>
              <a:rPr lang="en-US" sz="2200" dirty="0" err="1"/>
              <a:t>oss</a:t>
            </a:r>
            <a:r>
              <a:rPr lang="en-US" sz="2200" dirty="0"/>
              <a:t> </a:t>
            </a:r>
            <a:r>
              <a:rPr lang="en-US" sz="2200" dirty="0" err="1"/>
              <a:t>att</a:t>
            </a:r>
            <a:r>
              <a:rPr lang="en-US" sz="2200" dirty="0"/>
              <a:t> ta </a:t>
            </a:r>
            <a:r>
              <a:rPr lang="en-US" sz="2200" dirty="0" err="1"/>
              <a:t>fram</a:t>
            </a:r>
            <a:r>
              <a:rPr lang="en-US" sz="2200" dirty="0"/>
              <a:t> </a:t>
            </a:r>
            <a:r>
              <a:rPr lang="en-US" sz="2200" dirty="0" err="1"/>
              <a:t>en</a:t>
            </a:r>
            <a:r>
              <a:rPr lang="en-US" sz="2200" dirty="0"/>
              <a:t> </a:t>
            </a:r>
            <a:r>
              <a:rPr lang="en-US" sz="2200" dirty="0" err="1"/>
              <a:t>hemsida</a:t>
            </a:r>
            <a:r>
              <a:rPr lang="en-US" sz="2200" dirty="0"/>
              <a:t> för UMS</a:t>
            </a:r>
          </a:p>
          <a:p>
            <a:r>
              <a:rPr lang="en-US" sz="2200" dirty="0"/>
              <a:t>En </a:t>
            </a:r>
            <a:r>
              <a:rPr lang="en-US" sz="2200" dirty="0" err="1"/>
              <a:t>arbetsgrupp</a:t>
            </a:r>
            <a:r>
              <a:rPr lang="en-US" sz="2200" dirty="0"/>
              <a:t> av </a:t>
            </a:r>
            <a:r>
              <a:rPr lang="en-US" sz="2200" dirty="0" err="1"/>
              <a:t>ungdomar</a:t>
            </a:r>
            <a:r>
              <a:rPr lang="en-US" sz="2200" dirty="0"/>
              <a:t> </a:t>
            </a:r>
            <a:r>
              <a:rPr lang="en-US" sz="2200" dirty="0" err="1"/>
              <a:t>är</a:t>
            </a:r>
            <a:r>
              <a:rPr lang="en-US" sz="2200" dirty="0"/>
              <a:t> med </a:t>
            </a:r>
            <a:r>
              <a:rPr lang="en-US" sz="2200" dirty="0" err="1"/>
              <a:t>och</a:t>
            </a:r>
            <a:r>
              <a:rPr lang="en-US" sz="2200" dirty="0"/>
              <a:t> </a:t>
            </a:r>
            <a:r>
              <a:rPr lang="en-US" sz="2200" dirty="0" err="1"/>
              <a:t>tycker</a:t>
            </a:r>
            <a:r>
              <a:rPr lang="en-US" sz="2200" dirty="0"/>
              <a:t> till om </a:t>
            </a:r>
            <a:r>
              <a:rPr lang="en-US" sz="2200" dirty="0" err="1"/>
              <a:t>hur</a:t>
            </a:r>
            <a:r>
              <a:rPr lang="en-US" sz="2200" dirty="0"/>
              <a:t> </a:t>
            </a:r>
            <a:r>
              <a:rPr lang="en-US" sz="2200" dirty="0" err="1"/>
              <a:t>sidan</a:t>
            </a:r>
            <a:r>
              <a:rPr lang="en-US" sz="2200" dirty="0"/>
              <a:t> ska se </a:t>
            </a:r>
            <a:r>
              <a:rPr lang="en-US" sz="2200" dirty="0" err="1"/>
              <a:t>ut</a:t>
            </a:r>
            <a:r>
              <a:rPr lang="en-US" sz="2200" dirty="0"/>
              <a:t> </a:t>
            </a:r>
          </a:p>
          <a:p>
            <a:r>
              <a:rPr lang="en-US" sz="2200" dirty="0"/>
              <a:t>Vad ska </a:t>
            </a:r>
            <a:r>
              <a:rPr lang="en-US" sz="2200" dirty="0" err="1"/>
              <a:t>finnas</a:t>
            </a:r>
            <a:r>
              <a:rPr lang="en-US" sz="2200" dirty="0"/>
              <a:t> med? Hur ska </a:t>
            </a:r>
            <a:r>
              <a:rPr lang="en-US" sz="2200" dirty="0" err="1"/>
              <a:t>sidan</a:t>
            </a:r>
            <a:r>
              <a:rPr lang="en-US" sz="2200" dirty="0"/>
              <a:t> se </a:t>
            </a:r>
            <a:r>
              <a:rPr lang="en-US" sz="2200" dirty="0" err="1"/>
              <a:t>ut</a:t>
            </a:r>
            <a:r>
              <a:rPr lang="en-US" sz="2200" dirty="0"/>
              <a:t>? Det </a:t>
            </a:r>
            <a:r>
              <a:rPr lang="en-US" sz="2200" dirty="0" err="1"/>
              <a:t>är</a:t>
            </a:r>
            <a:r>
              <a:rPr lang="en-US" sz="2200" dirty="0"/>
              <a:t> </a:t>
            </a:r>
            <a:r>
              <a:rPr lang="en-US" sz="2200" dirty="0" err="1"/>
              <a:t>många</a:t>
            </a:r>
            <a:r>
              <a:rPr lang="en-US" sz="2200" dirty="0"/>
              <a:t> </a:t>
            </a:r>
            <a:r>
              <a:rPr lang="en-US" sz="2200" dirty="0" err="1"/>
              <a:t>beslut</a:t>
            </a:r>
            <a:r>
              <a:rPr lang="en-US" sz="2200" dirty="0"/>
              <a:t>!</a:t>
            </a:r>
          </a:p>
        </p:txBody>
      </p:sp>
      <p:pic>
        <p:nvPicPr>
          <p:cNvPr id="3" name="Bildobjekt 2" descr="En bild som visar text, skärmbild, Webbplats, Webbsida&#10;&#10;Automatiskt genererad beskrivning">
            <a:extLst>
              <a:ext uri="{FF2B5EF4-FFF2-40B4-BE49-F238E27FC236}">
                <a16:creationId xmlns:a16="http://schemas.microsoft.com/office/drawing/2014/main" id="{17937CEF-DDFE-1930-CB59-8CF9686044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4780" y="1826038"/>
            <a:ext cx="7437698" cy="4071386"/>
          </a:xfrm>
          <a:prstGeom prst="rect">
            <a:avLst/>
          </a:prstGeom>
          <a:noFill/>
          <a:ln>
            <a:noFill/>
          </a:ln>
        </p:spPr>
      </p:pic>
    </p:spTree>
    <p:extLst>
      <p:ext uri="{BB962C8B-B14F-4D97-AF65-F5344CB8AC3E}">
        <p14:creationId xmlns:p14="http://schemas.microsoft.com/office/powerpoint/2010/main" val="1014564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E3CB843-9332-12FC-62B6-F750E6BB08EE}"/>
              </a:ext>
            </a:extLst>
          </p:cNvPr>
          <p:cNvSpPr>
            <a:spLocks noGrp="1"/>
          </p:cNvSpPr>
          <p:nvPr>
            <p:ph type="title"/>
          </p:nvPr>
        </p:nvSpPr>
        <p:spPr>
          <a:xfrm>
            <a:off x="630936" y="639520"/>
            <a:ext cx="3429000" cy="1719072"/>
          </a:xfrm>
        </p:spPr>
        <p:txBody>
          <a:bodyPr anchor="b">
            <a:normAutofit/>
          </a:bodyPr>
          <a:lstStyle/>
          <a:p>
            <a:r>
              <a:rPr lang="sv-SE" sz="5400" dirty="0"/>
              <a:t>Sociala medier</a:t>
            </a:r>
          </a:p>
        </p:txBody>
      </p:sp>
      <p:sp>
        <p:nvSpPr>
          <p:cNvPr id="15"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265847EE-AEF8-C6D5-E0EB-C3BA840AFD99}"/>
              </a:ext>
            </a:extLst>
          </p:cNvPr>
          <p:cNvSpPr>
            <a:spLocks noGrp="1"/>
          </p:cNvSpPr>
          <p:nvPr>
            <p:ph idx="1"/>
          </p:nvPr>
        </p:nvSpPr>
        <p:spPr>
          <a:xfrm>
            <a:off x="630936" y="2807208"/>
            <a:ext cx="3429000" cy="3410712"/>
          </a:xfrm>
        </p:spPr>
        <p:txBody>
          <a:bodyPr anchor="t">
            <a:normAutofit/>
          </a:bodyPr>
          <a:lstStyle/>
          <a:p>
            <a:r>
              <a:rPr lang="en-US" sz="2200" dirty="0" err="1"/>
              <a:t>På</a:t>
            </a:r>
            <a:r>
              <a:rPr lang="en-US" sz="2200" dirty="0"/>
              <a:t> </a:t>
            </a:r>
            <a:r>
              <a:rPr lang="en-US" sz="2200" dirty="0" err="1"/>
              <a:t>facebook</a:t>
            </a:r>
            <a:r>
              <a:rPr lang="en-US" sz="2200" dirty="0"/>
              <a:t> </a:t>
            </a:r>
            <a:r>
              <a:rPr lang="en-US" sz="2200" dirty="0" err="1"/>
              <a:t>och</a:t>
            </a:r>
            <a:r>
              <a:rPr lang="en-US" sz="2200" dirty="0"/>
              <a:t> Instagram </a:t>
            </a:r>
            <a:r>
              <a:rPr lang="en-US" sz="2200" dirty="0" err="1"/>
              <a:t>informerar</a:t>
            </a:r>
            <a:r>
              <a:rPr lang="en-US" sz="2200" dirty="0"/>
              <a:t> vi om </a:t>
            </a:r>
            <a:r>
              <a:rPr lang="en-US" sz="2200" dirty="0" err="1"/>
              <a:t>att</a:t>
            </a:r>
            <a:r>
              <a:rPr lang="en-US" sz="2200" dirty="0"/>
              <a:t> vi </a:t>
            </a:r>
            <a:r>
              <a:rPr lang="en-US" sz="2200" dirty="0" err="1"/>
              <a:t>finns</a:t>
            </a:r>
            <a:r>
              <a:rPr lang="en-US" sz="2200" dirty="0"/>
              <a:t> </a:t>
            </a:r>
            <a:r>
              <a:rPr lang="en-US" sz="2200" dirty="0" err="1"/>
              <a:t>och</a:t>
            </a:r>
            <a:r>
              <a:rPr lang="en-US" sz="2200" dirty="0"/>
              <a:t> </a:t>
            </a:r>
            <a:r>
              <a:rPr lang="en-US" sz="2200" dirty="0" err="1"/>
              <a:t>vad</a:t>
            </a:r>
            <a:r>
              <a:rPr lang="en-US" sz="2200" dirty="0"/>
              <a:t> vi </a:t>
            </a:r>
            <a:r>
              <a:rPr lang="en-US" sz="2200" dirty="0" err="1"/>
              <a:t>gör</a:t>
            </a:r>
            <a:r>
              <a:rPr lang="en-US" sz="2200" dirty="0"/>
              <a:t>!</a:t>
            </a:r>
          </a:p>
          <a:p>
            <a:r>
              <a:rPr lang="en-US" sz="2200" dirty="0"/>
              <a:t>Vi </a:t>
            </a:r>
            <a:r>
              <a:rPr lang="en-US" sz="2200" dirty="0" err="1"/>
              <a:t>får</a:t>
            </a:r>
            <a:r>
              <a:rPr lang="en-US" sz="2200" dirty="0"/>
              <a:t> </a:t>
            </a:r>
            <a:r>
              <a:rPr lang="en-US" sz="2200" dirty="0" err="1"/>
              <a:t>hjälp</a:t>
            </a:r>
            <a:r>
              <a:rPr lang="en-US" sz="2200" dirty="0"/>
              <a:t> </a:t>
            </a:r>
            <a:r>
              <a:rPr lang="en-US" sz="2200" dirty="0" err="1"/>
              <a:t>att</a:t>
            </a:r>
            <a:r>
              <a:rPr lang="en-US" sz="2200" dirty="0"/>
              <a:t> </a:t>
            </a:r>
            <a:r>
              <a:rPr lang="en-US" sz="2200" dirty="0" err="1"/>
              <a:t>sprida</a:t>
            </a:r>
            <a:r>
              <a:rPr lang="en-US" sz="2200" dirty="0"/>
              <a:t> </a:t>
            </a:r>
            <a:r>
              <a:rPr lang="en-US" sz="2200" dirty="0" err="1"/>
              <a:t>våra</a:t>
            </a:r>
            <a:r>
              <a:rPr lang="en-US" sz="2200" dirty="0"/>
              <a:t> </a:t>
            </a:r>
            <a:r>
              <a:rPr lang="en-US" sz="2200" dirty="0" err="1"/>
              <a:t>sidor</a:t>
            </a:r>
            <a:r>
              <a:rPr lang="en-US" sz="2200" dirty="0"/>
              <a:t> </a:t>
            </a:r>
          </a:p>
          <a:p>
            <a:r>
              <a:rPr lang="en-US" sz="2200" dirty="0"/>
              <a:t>I </a:t>
            </a:r>
            <a:r>
              <a:rPr lang="en-US" sz="2200" dirty="0" err="1"/>
              <a:t>slutet</a:t>
            </a:r>
            <a:r>
              <a:rPr lang="en-US" sz="2200" dirty="0"/>
              <a:t> av </a:t>
            </a:r>
            <a:r>
              <a:rPr lang="en-US" sz="2200" dirty="0" err="1"/>
              <a:t>projektet</a:t>
            </a:r>
            <a:r>
              <a:rPr lang="en-US" sz="2200" dirty="0"/>
              <a:t> </a:t>
            </a:r>
            <a:r>
              <a:rPr lang="en-US" sz="2200" dirty="0" err="1"/>
              <a:t>har</a:t>
            </a:r>
            <a:r>
              <a:rPr lang="en-US" sz="2200" dirty="0"/>
              <a:t> vi </a:t>
            </a:r>
            <a:r>
              <a:rPr lang="en-US" sz="2200" dirty="0" err="1"/>
              <a:t>mer</a:t>
            </a:r>
            <a:r>
              <a:rPr lang="en-US" sz="2200" dirty="0"/>
              <a:t> </a:t>
            </a:r>
            <a:r>
              <a:rPr lang="en-US" sz="2200" dirty="0" err="1"/>
              <a:t>än</a:t>
            </a:r>
            <a:r>
              <a:rPr lang="en-US" sz="2200" dirty="0"/>
              <a:t> 2000 </a:t>
            </a:r>
            <a:r>
              <a:rPr lang="en-US" sz="2200" dirty="0" err="1"/>
              <a:t>följare</a:t>
            </a:r>
            <a:r>
              <a:rPr lang="en-US" sz="2200" dirty="0"/>
              <a:t> </a:t>
            </a:r>
            <a:r>
              <a:rPr lang="en-US" sz="2200" dirty="0" err="1"/>
              <a:t>på</a:t>
            </a:r>
            <a:r>
              <a:rPr lang="en-US" sz="2200" dirty="0"/>
              <a:t> </a:t>
            </a:r>
            <a:r>
              <a:rPr lang="en-US" sz="2200" dirty="0" err="1"/>
              <a:t>facebook</a:t>
            </a:r>
            <a:r>
              <a:rPr lang="en-US" sz="2200" dirty="0"/>
              <a:t> </a:t>
            </a:r>
            <a:r>
              <a:rPr lang="en-US" sz="2200" dirty="0" err="1"/>
              <a:t>och</a:t>
            </a:r>
            <a:r>
              <a:rPr lang="en-US" sz="2200" dirty="0"/>
              <a:t> </a:t>
            </a:r>
            <a:r>
              <a:rPr lang="en-US" sz="2200" dirty="0" err="1"/>
              <a:t>mer</a:t>
            </a:r>
            <a:r>
              <a:rPr lang="en-US" sz="2200" dirty="0"/>
              <a:t> </a:t>
            </a:r>
            <a:r>
              <a:rPr lang="en-US" sz="2200" dirty="0" err="1"/>
              <a:t>än</a:t>
            </a:r>
            <a:r>
              <a:rPr lang="en-US" sz="2200" dirty="0"/>
              <a:t> 1000 </a:t>
            </a:r>
            <a:r>
              <a:rPr lang="en-US" sz="2200" dirty="0" err="1"/>
              <a:t>på</a:t>
            </a:r>
            <a:r>
              <a:rPr lang="en-US" sz="2200" dirty="0"/>
              <a:t> </a:t>
            </a:r>
            <a:r>
              <a:rPr lang="en-US" sz="2200" dirty="0" err="1"/>
              <a:t>instagram</a:t>
            </a:r>
            <a:endParaRPr lang="en-US" sz="2200" dirty="0"/>
          </a:p>
        </p:txBody>
      </p:sp>
      <p:pic>
        <p:nvPicPr>
          <p:cNvPr id="4" name="Bildobjekt 3" descr="En bild som visar text, skärmbild, Teckensnitt, programvara&#10;&#10;Automatiskt genererad beskrivning">
            <a:extLst>
              <a:ext uri="{FF2B5EF4-FFF2-40B4-BE49-F238E27FC236}">
                <a16:creationId xmlns:a16="http://schemas.microsoft.com/office/drawing/2014/main" id="{B43C4131-8FA5-F6BA-A2C0-124A375D9694}"/>
              </a:ext>
            </a:extLst>
          </p:cNvPr>
          <p:cNvPicPr>
            <a:picLocks noChangeAspect="1"/>
          </p:cNvPicPr>
          <p:nvPr/>
        </p:nvPicPr>
        <p:blipFill>
          <a:blip r:embed="rId2"/>
          <a:stretch>
            <a:fillRect/>
          </a:stretch>
        </p:blipFill>
        <p:spPr>
          <a:xfrm>
            <a:off x="4654296" y="1875663"/>
            <a:ext cx="6903720" cy="3106674"/>
          </a:xfrm>
          <a:prstGeom prst="rect">
            <a:avLst/>
          </a:prstGeom>
        </p:spPr>
      </p:pic>
    </p:spTree>
    <p:extLst>
      <p:ext uri="{BB962C8B-B14F-4D97-AF65-F5344CB8AC3E}">
        <p14:creationId xmlns:p14="http://schemas.microsoft.com/office/powerpoint/2010/main" val="2793953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E3CB843-9332-12FC-62B6-F750E6BB08EE}"/>
              </a:ext>
            </a:extLst>
          </p:cNvPr>
          <p:cNvSpPr>
            <a:spLocks noGrp="1"/>
          </p:cNvSpPr>
          <p:nvPr>
            <p:ph type="title"/>
          </p:nvPr>
        </p:nvSpPr>
        <p:spPr>
          <a:xfrm>
            <a:off x="630936" y="640080"/>
            <a:ext cx="4818888" cy="1481328"/>
          </a:xfrm>
        </p:spPr>
        <p:txBody>
          <a:bodyPr anchor="b">
            <a:normAutofit/>
          </a:bodyPr>
          <a:lstStyle/>
          <a:p>
            <a:r>
              <a:rPr lang="sv-SE" sz="5000"/>
              <a:t>Föreningshjälpen</a:t>
            </a:r>
          </a:p>
        </p:txBody>
      </p:sp>
      <p:sp>
        <p:nvSpPr>
          <p:cNvPr id="17"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265847EE-AEF8-C6D5-E0EB-C3BA840AFD99}"/>
              </a:ext>
            </a:extLst>
          </p:cNvPr>
          <p:cNvSpPr>
            <a:spLocks noGrp="1"/>
          </p:cNvSpPr>
          <p:nvPr>
            <p:ph idx="1"/>
          </p:nvPr>
        </p:nvSpPr>
        <p:spPr>
          <a:xfrm>
            <a:off x="630936" y="2660904"/>
            <a:ext cx="4818888" cy="3547872"/>
          </a:xfrm>
        </p:spPr>
        <p:txBody>
          <a:bodyPr anchor="t">
            <a:normAutofit/>
          </a:bodyPr>
          <a:lstStyle/>
          <a:p>
            <a:r>
              <a:rPr lang="en-US" sz="2000" dirty="0" err="1"/>
              <a:t>Styrelsearbete</a:t>
            </a:r>
            <a:r>
              <a:rPr lang="en-US" sz="2000" dirty="0"/>
              <a:t> </a:t>
            </a:r>
            <a:r>
              <a:rPr lang="en-US" sz="2000" dirty="0" err="1"/>
              <a:t>kan</a:t>
            </a:r>
            <a:r>
              <a:rPr lang="en-US" sz="2000" dirty="0"/>
              <a:t> </a:t>
            </a:r>
            <a:r>
              <a:rPr lang="en-US" sz="2000" dirty="0" err="1"/>
              <a:t>kännas</a:t>
            </a:r>
            <a:r>
              <a:rPr lang="en-US" sz="2000" dirty="0"/>
              <a:t> </a:t>
            </a:r>
            <a:r>
              <a:rPr lang="en-US" sz="2000" dirty="0" err="1"/>
              <a:t>svårt</a:t>
            </a:r>
            <a:r>
              <a:rPr lang="en-US" sz="2000" dirty="0"/>
              <a:t>, </a:t>
            </a:r>
            <a:r>
              <a:rPr lang="en-US" sz="2000" dirty="0" err="1"/>
              <a:t>speciellt</a:t>
            </a:r>
            <a:r>
              <a:rPr lang="en-US" sz="2000" dirty="0"/>
              <a:t> om du </a:t>
            </a:r>
            <a:r>
              <a:rPr lang="en-US" sz="2000" dirty="0" err="1"/>
              <a:t>har</a:t>
            </a:r>
            <a:r>
              <a:rPr lang="en-US" sz="2000" dirty="0"/>
              <a:t> </a:t>
            </a:r>
            <a:r>
              <a:rPr lang="en-US" sz="2000" dirty="0" err="1"/>
              <a:t>språkstörning</a:t>
            </a:r>
            <a:endParaRPr lang="en-US" sz="2000" dirty="0"/>
          </a:p>
          <a:p>
            <a:r>
              <a:rPr lang="en-US" sz="2000" dirty="0"/>
              <a:t>Det </a:t>
            </a:r>
            <a:r>
              <a:rPr lang="en-US" sz="2000" dirty="0" err="1"/>
              <a:t>finns</a:t>
            </a:r>
            <a:r>
              <a:rPr lang="en-US" sz="2000" dirty="0"/>
              <a:t> </a:t>
            </a:r>
            <a:r>
              <a:rPr lang="en-US" sz="2000" dirty="0" err="1"/>
              <a:t>regler</a:t>
            </a:r>
            <a:r>
              <a:rPr lang="en-US" sz="2000" dirty="0"/>
              <a:t> </a:t>
            </a:r>
            <a:r>
              <a:rPr lang="en-US" sz="2000" dirty="0" err="1"/>
              <a:t>som</a:t>
            </a:r>
            <a:r>
              <a:rPr lang="en-US" sz="2000" dirty="0"/>
              <a:t> </a:t>
            </a:r>
            <a:r>
              <a:rPr lang="en-US" sz="2000" dirty="0" err="1"/>
              <a:t>måste</a:t>
            </a:r>
            <a:r>
              <a:rPr lang="en-US" sz="2000" dirty="0"/>
              <a:t> </a:t>
            </a:r>
            <a:r>
              <a:rPr lang="en-US" sz="2000" dirty="0" err="1"/>
              <a:t>följas</a:t>
            </a:r>
            <a:endParaRPr lang="en-US" sz="2000" dirty="0"/>
          </a:p>
          <a:p>
            <a:r>
              <a:rPr lang="en-US" sz="2000" dirty="0" err="1"/>
              <a:t>Många</a:t>
            </a:r>
            <a:r>
              <a:rPr lang="en-US" sz="2000" dirty="0"/>
              <a:t> </a:t>
            </a:r>
            <a:r>
              <a:rPr lang="en-US" sz="2000" dirty="0" err="1"/>
              <a:t>ord</a:t>
            </a:r>
            <a:r>
              <a:rPr lang="en-US" sz="2000" dirty="0"/>
              <a:t> </a:t>
            </a:r>
            <a:r>
              <a:rPr lang="en-US" sz="2000" dirty="0" err="1"/>
              <a:t>är</a:t>
            </a:r>
            <a:r>
              <a:rPr lang="en-US" sz="2000" dirty="0"/>
              <a:t> </a:t>
            </a:r>
            <a:r>
              <a:rPr lang="en-US" sz="2000" dirty="0" err="1"/>
              <a:t>konstiga</a:t>
            </a:r>
            <a:r>
              <a:rPr lang="en-US" sz="2000" dirty="0"/>
              <a:t>, </a:t>
            </a:r>
            <a:r>
              <a:rPr lang="en-US" sz="2000" dirty="0" err="1"/>
              <a:t>som</a:t>
            </a:r>
            <a:r>
              <a:rPr lang="en-US" sz="2000" dirty="0"/>
              <a:t> </a:t>
            </a:r>
            <a:r>
              <a:rPr lang="en-US" sz="2000" dirty="0" err="1"/>
              <a:t>justeringsperson</a:t>
            </a:r>
            <a:r>
              <a:rPr lang="en-US" sz="2000" dirty="0"/>
              <a:t>, </a:t>
            </a:r>
            <a:r>
              <a:rPr lang="en-US" sz="2000" dirty="0" err="1"/>
              <a:t>dagordning</a:t>
            </a:r>
            <a:r>
              <a:rPr lang="en-US" sz="2000" dirty="0"/>
              <a:t>, </a:t>
            </a:r>
            <a:r>
              <a:rPr lang="en-US" sz="2000" dirty="0" err="1"/>
              <a:t>röstlängd</a:t>
            </a:r>
            <a:endParaRPr lang="en-US" sz="2000" dirty="0"/>
          </a:p>
          <a:p>
            <a:r>
              <a:rPr lang="en-US" sz="2000" dirty="0" err="1"/>
              <a:t>Därför</a:t>
            </a:r>
            <a:r>
              <a:rPr lang="en-US" sz="2000" dirty="0"/>
              <a:t> tar vi </a:t>
            </a:r>
            <a:r>
              <a:rPr lang="en-US" sz="2000" dirty="0" err="1"/>
              <a:t>fram</a:t>
            </a:r>
            <a:r>
              <a:rPr lang="en-US" sz="2000" dirty="0"/>
              <a:t> </a:t>
            </a:r>
            <a:r>
              <a:rPr lang="en-US" sz="2000" dirty="0" err="1"/>
              <a:t>ett</a:t>
            </a:r>
            <a:r>
              <a:rPr lang="en-US" sz="2000" dirty="0"/>
              <a:t> </a:t>
            </a:r>
            <a:r>
              <a:rPr lang="en-US" sz="2000" dirty="0" err="1"/>
              <a:t>studiematerial</a:t>
            </a:r>
            <a:r>
              <a:rPr lang="en-US" sz="2000" dirty="0"/>
              <a:t> </a:t>
            </a:r>
            <a:r>
              <a:rPr lang="en-US" sz="2000" dirty="0" err="1"/>
              <a:t>tillsammans</a:t>
            </a:r>
            <a:r>
              <a:rPr lang="en-US" sz="2000" dirty="0"/>
              <a:t> med </a:t>
            </a:r>
            <a:r>
              <a:rPr lang="en-US" sz="2000" dirty="0" err="1"/>
              <a:t>studieförbundet</a:t>
            </a:r>
            <a:r>
              <a:rPr lang="en-US" sz="2000" dirty="0"/>
              <a:t> ABF</a:t>
            </a:r>
          </a:p>
          <a:p>
            <a:r>
              <a:rPr lang="en-US" sz="2000" dirty="0" err="1"/>
              <a:t>Studiematerialet</a:t>
            </a:r>
            <a:r>
              <a:rPr lang="en-US" sz="2000" dirty="0"/>
              <a:t> </a:t>
            </a:r>
            <a:r>
              <a:rPr lang="en-US" sz="2000" dirty="0" err="1"/>
              <a:t>heter</a:t>
            </a:r>
            <a:r>
              <a:rPr lang="en-US" sz="2000" dirty="0"/>
              <a:t> </a:t>
            </a:r>
            <a:r>
              <a:rPr lang="en-US" sz="2000" dirty="0" err="1"/>
              <a:t>Föreningshjälpen</a:t>
            </a:r>
            <a:r>
              <a:rPr lang="en-US" sz="2000" dirty="0"/>
              <a:t> </a:t>
            </a:r>
          </a:p>
        </p:txBody>
      </p:sp>
      <p:pic>
        <p:nvPicPr>
          <p:cNvPr id="3" name="Bildobjekt 2" descr="En bild som visar text, tecknad serie&#10;&#10;Automatiskt genererad beskrivning">
            <a:extLst>
              <a:ext uri="{FF2B5EF4-FFF2-40B4-BE49-F238E27FC236}">
                <a16:creationId xmlns:a16="http://schemas.microsoft.com/office/drawing/2014/main" id="{79D509C4-DAE0-C544-C8C9-D0813BDF1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099048" y="2296265"/>
            <a:ext cx="5458968" cy="2265470"/>
          </a:xfrm>
          <a:prstGeom prst="rect">
            <a:avLst/>
          </a:prstGeom>
          <a:noFill/>
        </p:spPr>
      </p:pic>
    </p:spTree>
    <p:extLst>
      <p:ext uri="{BB962C8B-B14F-4D97-AF65-F5344CB8AC3E}">
        <p14:creationId xmlns:p14="http://schemas.microsoft.com/office/powerpoint/2010/main" val="3869566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E3CB843-9332-12FC-62B6-F750E6BB08EE}"/>
              </a:ext>
            </a:extLst>
          </p:cNvPr>
          <p:cNvSpPr>
            <a:spLocks noGrp="1"/>
          </p:cNvSpPr>
          <p:nvPr>
            <p:ph type="title"/>
          </p:nvPr>
        </p:nvSpPr>
        <p:spPr>
          <a:xfrm>
            <a:off x="630936" y="640080"/>
            <a:ext cx="4818888" cy="1481328"/>
          </a:xfrm>
        </p:spPr>
        <p:txBody>
          <a:bodyPr anchor="b">
            <a:normAutofit/>
          </a:bodyPr>
          <a:lstStyle/>
          <a:p>
            <a:r>
              <a:rPr lang="sv-SE" sz="4200"/>
              <a:t>Föreningshjälpen, sju häften och fem filmer</a:t>
            </a:r>
          </a:p>
        </p:txBody>
      </p:sp>
      <p:sp>
        <p:nvSpPr>
          <p:cNvPr id="1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tshållare för innehåll 4">
            <a:extLst>
              <a:ext uri="{FF2B5EF4-FFF2-40B4-BE49-F238E27FC236}">
                <a16:creationId xmlns:a16="http://schemas.microsoft.com/office/drawing/2014/main" id="{C61E6879-76AB-A632-E3BD-1D0E386678F4}"/>
              </a:ext>
            </a:extLst>
          </p:cNvPr>
          <p:cNvSpPr>
            <a:spLocks noGrp="1"/>
          </p:cNvSpPr>
          <p:nvPr>
            <p:ph idx="1"/>
          </p:nvPr>
        </p:nvSpPr>
        <p:spPr>
          <a:xfrm>
            <a:off x="630936" y="2660904"/>
            <a:ext cx="4818888" cy="3547872"/>
          </a:xfrm>
        </p:spPr>
        <p:txBody>
          <a:bodyPr anchor="t">
            <a:normAutofit fontScale="92500" lnSpcReduction="10000"/>
          </a:bodyPr>
          <a:lstStyle/>
          <a:p>
            <a:r>
              <a:rPr lang="sv-SE" sz="2200" dirty="0"/>
              <a:t>Studiematerialet består av sju häften med korta texter och många bilder</a:t>
            </a:r>
          </a:p>
          <a:p>
            <a:r>
              <a:rPr lang="sv-SE" sz="2200" dirty="0"/>
              <a:t>Häftena är: </a:t>
            </a:r>
          </a:p>
          <a:p>
            <a:pPr lvl="1"/>
            <a:r>
              <a:rPr lang="sv-SE" sz="1800" dirty="0"/>
              <a:t>Förening</a:t>
            </a:r>
          </a:p>
          <a:p>
            <a:pPr lvl="1"/>
            <a:r>
              <a:rPr lang="sv-SE" sz="1800" dirty="0"/>
              <a:t>Styrelse</a:t>
            </a:r>
          </a:p>
          <a:p>
            <a:pPr lvl="1"/>
            <a:r>
              <a:rPr lang="sv-SE" sz="1800" dirty="0"/>
              <a:t>Ordförande</a:t>
            </a:r>
          </a:p>
          <a:p>
            <a:pPr lvl="1"/>
            <a:r>
              <a:rPr lang="sv-SE" sz="1800" dirty="0"/>
              <a:t>Sekreterare</a:t>
            </a:r>
          </a:p>
          <a:p>
            <a:pPr lvl="1"/>
            <a:r>
              <a:rPr lang="sv-SE" sz="1800" dirty="0"/>
              <a:t>Kassör</a:t>
            </a:r>
          </a:p>
          <a:p>
            <a:pPr lvl="1"/>
            <a:r>
              <a:rPr lang="sv-SE" sz="1800" dirty="0"/>
              <a:t>Ledamot</a:t>
            </a:r>
          </a:p>
          <a:p>
            <a:pPr lvl="1"/>
            <a:r>
              <a:rPr lang="sv-SE" sz="1800" dirty="0"/>
              <a:t>Valberedning</a:t>
            </a:r>
          </a:p>
          <a:p>
            <a:r>
              <a:rPr lang="sv-SE" sz="2200" dirty="0"/>
              <a:t>Det finns också fem animerade filmer till materialet</a:t>
            </a:r>
          </a:p>
          <a:p>
            <a:endParaRPr lang="sv-SE" sz="2200" dirty="0"/>
          </a:p>
        </p:txBody>
      </p:sp>
      <p:pic>
        <p:nvPicPr>
          <p:cNvPr id="6" name="Bildobjekt 5">
            <a:extLst>
              <a:ext uri="{FF2B5EF4-FFF2-40B4-BE49-F238E27FC236}">
                <a16:creationId xmlns:a16="http://schemas.microsoft.com/office/drawing/2014/main" id="{F938DABC-79F4-8B59-1B61-6A8A871D94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958" r="21830"/>
          <a:stretch/>
        </p:blipFill>
        <p:spPr bwMode="auto">
          <a:xfrm rot="5400000">
            <a:off x="6848990" y="699516"/>
            <a:ext cx="3959083" cy="5458968"/>
          </a:xfrm>
          <a:prstGeom prst="rect">
            <a:avLst/>
          </a:pr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671588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E3CB843-9332-12FC-62B6-F750E6BB08EE}"/>
              </a:ext>
            </a:extLst>
          </p:cNvPr>
          <p:cNvSpPr>
            <a:spLocks noGrp="1"/>
          </p:cNvSpPr>
          <p:nvPr>
            <p:ph type="title"/>
          </p:nvPr>
        </p:nvSpPr>
        <p:spPr>
          <a:xfrm>
            <a:off x="630936" y="639520"/>
            <a:ext cx="3429000" cy="1719072"/>
          </a:xfrm>
        </p:spPr>
        <p:txBody>
          <a:bodyPr anchor="b">
            <a:normAutofit/>
          </a:bodyPr>
          <a:lstStyle/>
          <a:p>
            <a:r>
              <a:rPr lang="sv-SE" sz="3400"/>
              <a:t>Informationsfilmer om hur det är att ha språkstörning</a:t>
            </a:r>
          </a:p>
        </p:txBody>
      </p:sp>
      <p:sp>
        <p:nvSpPr>
          <p:cNvPr id="1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tshållare för innehåll 4">
            <a:extLst>
              <a:ext uri="{FF2B5EF4-FFF2-40B4-BE49-F238E27FC236}">
                <a16:creationId xmlns:a16="http://schemas.microsoft.com/office/drawing/2014/main" id="{C61E6879-76AB-A632-E3BD-1D0E386678F4}"/>
              </a:ext>
            </a:extLst>
          </p:cNvPr>
          <p:cNvSpPr>
            <a:spLocks noGrp="1"/>
          </p:cNvSpPr>
          <p:nvPr>
            <p:ph idx="1"/>
          </p:nvPr>
        </p:nvSpPr>
        <p:spPr>
          <a:xfrm>
            <a:off x="630936" y="2807208"/>
            <a:ext cx="3429000" cy="3410712"/>
          </a:xfrm>
        </p:spPr>
        <p:txBody>
          <a:bodyPr anchor="t">
            <a:normAutofit fontScale="85000" lnSpcReduction="10000"/>
          </a:bodyPr>
          <a:lstStyle/>
          <a:p>
            <a:r>
              <a:rPr lang="sv-SE" sz="1900" dirty="0"/>
              <a:t>Vi har gjort filmer tillsammans med företaget </a:t>
            </a:r>
            <a:r>
              <a:rPr lang="sv-SE" sz="1900" dirty="0" err="1"/>
              <a:t>Takeoff</a:t>
            </a:r>
            <a:r>
              <a:rPr lang="sv-SE" sz="1900" dirty="0"/>
              <a:t> </a:t>
            </a:r>
          </a:p>
          <a:p>
            <a:r>
              <a:rPr lang="sv-SE" sz="1900" dirty="0"/>
              <a:t>Filmerna är</a:t>
            </a:r>
          </a:p>
          <a:p>
            <a:pPr lvl="1"/>
            <a:r>
              <a:rPr lang="sv-SE" sz="1800" dirty="0"/>
              <a:t>Hur det är att ha språkstörning</a:t>
            </a:r>
          </a:p>
          <a:p>
            <a:pPr lvl="1"/>
            <a:r>
              <a:rPr lang="sv-SE" sz="1800" dirty="0"/>
              <a:t>Språkstörning och arbetslivet</a:t>
            </a:r>
          </a:p>
          <a:p>
            <a:pPr lvl="1"/>
            <a:r>
              <a:rPr lang="sv-SE" sz="1800" dirty="0"/>
              <a:t>Språkstörning och skolan</a:t>
            </a:r>
          </a:p>
          <a:p>
            <a:pPr lvl="1"/>
            <a:r>
              <a:rPr lang="sv-SE" sz="1800" dirty="0"/>
              <a:t>Bli medlem i UMS</a:t>
            </a:r>
          </a:p>
          <a:p>
            <a:pPr lvl="1"/>
            <a:r>
              <a:rPr lang="sv-SE" sz="1800" dirty="0"/>
              <a:t>Äntligen! – dokumentärfilm om starten för UMS</a:t>
            </a:r>
          </a:p>
          <a:p>
            <a:r>
              <a:rPr lang="sv-SE" sz="1900" dirty="0"/>
              <a:t>Filmerna finns på UMS </a:t>
            </a:r>
            <a:r>
              <a:rPr lang="sv-SE" sz="1900" dirty="0" err="1"/>
              <a:t>youtube</a:t>
            </a:r>
            <a:r>
              <a:rPr lang="sv-SE" sz="1900" dirty="0"/>
              <a:t>-kanal. </a:t>
            </a:r>
          </a:p>
          <a:p>
            <a:r>
              <a:rPr lang="sv-SE" sz="1900" dirty="0"/>
              <a:t>De flesta finns också teckentolkade</a:t>
            </a:r>
          </a:p>
        </p:txBody>
      </p:sp>
      <p:pic>
        <p:nvPicPr>
          <p:cNvPr id="3" name="Bildobjekt 2" descr="En bild som visar text, skärmbild, person, Människoansikte&#10;&#10;Automatiskt genererad beskrivning">
            <a:extLst>
              <a:ext uri="{FF2B5EF4-FFF2-40B4-BE49-F238E27FC236}">
                <a16:creationId xmlns:a16="http://schemas.microsoft.com/office/drawing/2014/main" id="{0A09F2CE-6D65-24CA-608E-286EB848AC51}"/>
              </a:ext>
            </a:extLst>
          </p:cNvPr>
          <p:cNvPicPr>
            <a:picLocks noChangeAspect="1"/>
          </p:cNvPicPr>
          <p:nvPr/>
        </p:nvPicPr>
        <p:blipFill>
          <a:blip r:embed="rId2"/>
          <a:stretch>
            <a:fillRect/>
          </a:stretch>
        </p:blipFill>
        <p:spPr>
          <a:xfrm>
            <a:off x="4654296" y="1547737"/>
            <a:ext cx="6903720" cy="3762526"/>
          </a:xfrm>
          <a:prstGeom prst="rect">
            <a:avLst/>
          </a:prstGeom>
        </p:spPr>
      </p:pic>
    </p:spTree>
    <p:extLst>
      <p:ext uri="{BB962C8B-B14F-4D97-AF65-F5344CB8AC3E}">
        <p14:creationId xmlns:p14="http://schemas.microsoft.com/office/powerpoint/2010/main" val="2190926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E3CB843-9332-12FC-62B6-F750E6BB08EE}"/>
              </a:ext>
            </a:extLst>
          </p:cNvPr>
          <p:cNvSpPr>
            <a:spLocks noGrp="1"/>
          </p:cNvSpPr>
          <p:nvPr>
            <p:ph type="title"/>
          </p:nvPr>
        </p:nvSpPr>
        <p:spPr>
          <a:xfrm>
            <a:off x="6739128" y="638089"/>
            <a:ext cx="4818888" cy="1476801"/>
          </a:xfrm>
        </p:spPr>
        <p:txBody>
          <a:bodyPr anchor="b">
            <a:normAutofit/>
          </a:bodyPr>
          <a:lstStyle/>
          <a:p>
            <a:r>
              <a:rPr lang="sv-SE" sz="5400"/>
              <a:t>Synas i media!</a:t>
            </a:r>
          </a:p>
        </p:txBody>
      </p:sp>
      <p:pic>
        <p:nvPicPr>
          <p:cNvPr id="4" name="Bildobjekt 3" descr="En bild som visar nyhetstidning, text, Tidningspapper, Publikation&#10;&#10;Automatiskt genererad beskrivning">
            <a:extLst>
              <a:ext uri="{FF2B5EF4-FFF2-40B4-BE49-F238E27FC236}">
                <a16:creationId xmlns:a16="http://schemas.microsoft.com/office/drawing/2014/main" id="{6EBC1ED8-BAC8-F626-3184-CF087225D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61949" y="640080"/>
            <a:ext cx="4796942" cy="5577840"/>
          </a:xfrm>
          <a:prstGeom prst="rect">
            <a:avLst/>
          </a:prstGeom>
          <a:noFill/>
        </p:spPr>
      </p:pic>
      <p:sp>
        <p:nvSpPr>
          <p:cNvPr id="12"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tshållare för innehåll 4">
            <a:extLst>
              <a:ext uri="{FF2B5EF4-FFF2-40B4-BE49-F238E27FC236}">
                <a16:creationId xmlns:a16="http://schemas.microsoft.com/office/drawing/2014/main" id="{C61E6879-76AB-A632-E3BD-1D0E386678F4}"/>
              </a:ext>
            </a:extLst>
          </p:cNvPr>
          <p:cNvSpPr>
            <a:spLocks noGrp="1"/>
          </p:cNvSpPr>
          <p:nvPr>
            <p:ph idx="1"/>
          </p:nvPr>
        </p:nvSpPr>
        <p:spPr>
          <a:xfrm>
            <a:off x="6739128" y="2664886"/>
            <a:ext cx="4818888" cy="3550789"/>
          </a:xfrm>
        </p:spPr>
        <p:txBody>
          <a:bodyPr anchor="t">
            <a:normAutofit/>
          </a:bodyPr>
          <a:lstStyle/>
          <a:p>
            <a:r>
              <a:rPr lang="sv-SE" sz="1700" dirty="0"/>
              <a:t>Vid flera </a:t>
            </a:r>
            <a:r>
              <a:rPr lang="sv-SE" sz="1700"/>
              <a:t>tillfällen har UMS </a:t>
            </a:r>
            <a:r>
              <a:rPr lang="sv-SE" sz="1700" dirty="0"/>
              <a:t>och personer ur UMS styrelse synts i tidningar! </a:t>
            </a:r>
          </a:p>
          <a:p>
            <a:r>
              <a:rPr lang="sv-SE" sz="1700" dirty="0"/>
              <a:t>T.ex.</a:t>
            </a:r>
          </a:p>
          <a:p>
            <a:pPr lvl="1"/>
            <a:r>
              <a:rPr lang="sv-SE" sz="1700" dirty="0"/>
              <a:t>Artikelserie i Svenska Dagbladet</a:t>
            </a:r>
          </a:p>
          <a:p>
            <a:pPr lvl="1"/>
            <a:r>
              <a:rPr lang="sv-SE" sz="1700" dirty="0"/>
              <a:t>Språktidningen</a:t>
            </a:r>
          </a:p>
          <a:p>
            <a:pPr lvl="1"/>
            <a:r>
              <a:rPr lang="sv-SE" sz="1700" dirty="0"/>
              <a:t>Nerikes Allehanda</a:t>
            </a:r>
          </a:p>
          <a:p>
            <a:pPr lvl="1"/>
            <a:r>
              <a:rPr lang="sv-SE" sz="1700" dirty="0"/>
              <a:t>Östgöta Correspondenten</a:t>
            </a:r>
          </a:p>
          <a:p>
            <a:pPr lvl="1"/>
            <a:r>
              <a:rPr lang="sv-SE" sz="1700" dirty="0"/>
              <a:t>P4 Västmanland, mm</a:t>
            </a:r>
          </a:p>
        </p:txBody>
      </p:sp>
    </p:spTree>
    <p:extLst>
      <p:ext uri="{BB962C8B-B14F-4D97-AF65-F5344CB8AC3E}">
        <p14:creationId xmlns:p14="http://schemas.microsoft.com/office/powerpoint/2010/main" val="639168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E3CB843-9332-12FC-62B6-F750E6BB08EE}"/>
              </a:ext>
            </a:extLst>
          </p:cNvPr>
          <p:cNvSpPr>
            <a:spLocks noGrp="1"/>
          </p:cNvSpPr>
          <p:nvPr>
            <p:ph type="title"/>
          </p:nvPr>
        </p:nvSpPr>
        <p:spPr>
          <a:xfrm>
            <a:off x="630936" y="639520"/>
            <a:ext cx="3429000" cy="1719072"/>
          </a:xfrm>
        </p:spPr>
        <p:txBody>
          <a:bodyPr anchor="b">
            <a:normAutofit/>
          </a:bodyPr>
          <a:lstStyle/>
          <a:p>
            <a:r>
              <a:rPr lang="sv-SE" sz="3400"/>
              <a:t>Viktigaste frågan:</a:t>
            </a:r>
            <a:br>
              <a:rPr lang="sv-SE" sz="3400"/>
            </a:br>
            <a:r>
              <a:rPr lang="sv-SE" sz="3400"/>
              <a:t>Alla ska veta vad språkstörning är!</a:t>
            </a:r>
          </a:p>
        </p:txBody>
      </p:sp>
      <p:sp>
        <p:nvSpPr>
          <p:cNvPr id="15"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tshållare för innehåll 4">
            <a:extLst>
              <a:ext uri="{FF2B5EF4-FFF2-40B4-BE49-F238E27FC236}">
                <a16:creationId xmlns:a16="http://schemas.microsoft.com/office/drawing/2014/main" id="{C61E6879-76AB-A632-E3BD-1D0E386678F4}"/>
              </a:ext>
            </a:extLst>
          </p:cNvPr>
          <p:cNvSpPr>
            <a:spLocks noGrp="1"/>
          </p:cNvSpPr>
          <p:nvPr>
            <p:ph idx="1"/>
          </p:nvPr>
        </p:nvSpPr>
        <p:spPr>
          <a:xfrm>
            <a:off x="630936" y="2807208"/>
            <a:ext cx="3429000" cy="3410712"/>
          </a:xfrm>
        </p:spPr>
        <p:txBody>
          <a:bodyPr anchor="t">
            <a:normAutofit/>
          </a:bodyPr>
          <a:lstStyle/>
          <a:p>
            <a:r>
              <a:rPr lang="sv-SE" sz="2200" dirty="0"/>
              <a:t>Vi har skrivit några egna debattartiklar, men också varit med och undertecknat debattartiklar tillsammans med </a:t>
            </a:r>
            <a:r>
              <a:rPr lang="sv-SE" sz="2200" dirty="0" err="1"/>
              <a:t>Talknuten</a:t>
            </a:r>
            <a:r>
              <a:rPr lang="sv-SE" sz="2200" dirty="0"/>
              <a:t> och logopedförbundet</a:t>
            </a:r>
          </a:p>
        </p:txBody>
      </p:sp>
      <p:pic>
        <p:nvPicPr>
          <p:cNvPr id="3" name="Bildobjekt 2" descr="En bild som visar text, skärmbild&#10;&#10;Automatiskt genererad beskrivning">
            <a:extLst>
              <a:ext uri="{FF2B5EF4-FFF2-40B4-BE49-F238E27FC236}">
                <a16:creationId xmlns:a16="http://schemas.microsoft.com/office/drawing/2014/main" id="{1EA78D4A-52D2-FE0F-34D9-56AA5D377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654296" y="1237069"/>
            <a:ext cx="6903720" cy="4383861"/>
          </a:xfrm>
          <a:prstGeom prst="rect">
            <a:avLst/>
          </a:prstGeom>
          <a:noFill/>
        </p:spPr>
      </p:pic>
    </p:spTree>
    <p:extLst>
      <p:ext uri="{BB962C8B-B14F-4D97-AF65-F5344CB8AC3E}">
        <p14:creationId xmlns:p14="http://schemas.microsoft.com/office/powerpoint/2010/main" val="3145186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C061C5FB-6A72-2281-D3B9-BD118E672F3E}"/>
              </a:ext>
            </a:extLst>
          </p:cNvPr>
          <p:cNvSpPr>
            <a:spLocks noGrp="1"/>
          </p:cNvSpPr>
          <p:nvPr>
            <p:ph type="title"/>
          </p:nvPr>
        </p:nvSpPr>
        <p:spPr>
          <a:xfrm>
            <a:off x="1137034" y="609600"/>
            <a:ext cx="6478417" cy="1322887"/>
          </a:xfrm>
        </p:spPr>
        <p:txBody>
          <a:bodyPr>
            <a:normAutofit/>
          </a:bodyPr>
          <a:lstStyle/>
          <a:p>
            <a:r>
              <a:rPr lang="sv-SE" dirty="0"/>
              <a:t>Idén till projektet Äntligen!</a:t>
            </a:r>
          </a:p>
        </p:txBody>
      </p:sp>
      <p:sp>
        <p:nvSpPr>
          <p:cNvPr id="20" name="Freeform: Shape 19">
            <a:extLst>
              <a:ext uri="{FF2B5EF4-FFF2-40B4-BE49-F238E27FC236}">
                <a16:creationId xmlns:a16="http://schemas.microsoft.com/office/drawing/2014/main" id="{C1657055-16FE-41A2-B207-7880F6DCA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89924" y="2"/>
            <a:ext cx="7602076" cy="470844"/>
          </a:xfrm>
          <a:custGeom>
            <a:avLst/>
            <a:gdLst>
              <a:gd name="connsiteX0" fmla="*/ 9683888 w 9683888"/>
              <a:gd name="connsiteY0" fmla="*/ 0 h 743457"/>
              <a:gd name="connsiteX1" fmla="*/ 0 w 9683888"/>
              <a:gd name="connsiteY1" fmla="*/ 0 h 743457"/>
              <a:gd name="connsiteX2" fmla="*/ 0 w 9683888"/>
              <a:gd name="connsiteY2" fmla="*/ 365878 h 743457"/>
              <a:gd name="connsiteX3" fmla="*/ 11844 w 9683888"/>
              <a:gd name="connsiteY3" fmla="*/ 367909 h 743457"/>
              <a:gd name="connsiteX4" fmla="*/ 106208 w 9683888"/>
              <a:gd name="connsiteY4" fmla="*/ 385974 h 743457"/>
              <a:gd name="connsiteX5" fmla="*/ 183667 w 9683888"/>
              <a:gd name="connsiteY5" fmla="*/ 399162 h 743457"/>
              <a:gd name="connsiteX6" fmla="*/ 292430 w 9683888"/>
              <a:gd name="connsiteY6" fmla="*/ 390408 h 743457"/>
              <a:gd name="connsiteX7" fmla="*/ 386942 w 9683888"/>
              <a:gd name="connsiteY7" fmla="*/ 395582 h 743457"/>
              <a:gd name="connsiteX8" fmla="*/ 485751 w 9683888"/>
              <a:gd name="connsiteY8" fmla="*/ 408404 h 743457"/>
              <a:gd name="connsiteX9" fmla="*/ 604107 w 9683888"/>
              <a:gd name="connsiteY9" fmla="*/ 418647 h 743457"/>
              <a:gd name="connsiteX10" fmla="*/ 694081 w 9683888"/>
              <a:gd name="connsiteY10" fmla="*/ 449524 h 743457"/>
              <a:gd name="connsiteX11" fmla="*/ 762452 w 9683888"/>
              <a:gd name="connsiteY11" fmla="*/ 456090 h 743457"/>
              <a:gd name="connsiteX12" fmla="*/ 987872 w 9683888"/>
              <a:gd name="connsiteY12" fmla="*/ 481862 h 743457"/>
              <a:gd name="connsiteX13" fmla="*/ 1077163 w 9683888"/>
              <a:gd name="connsiteY13" fmla="*/ 524467 h 743457"/>
              <a:gd name="connsiteX14" fmla="*/ 1258716 w 9683888"/>
              <a:gd name="connsiteY14" fmla="*/ 587975 h 743457"/>
              <a:gd name="connsiteX15" fmla="*/ 1298056 w 9683888"/>
              <a:gd name="connsiteY15" fmla="*/ 595413 h 743457"/>
              <a:gd name="connsiteX16" fmla="*/ 1327017 w 9683888"/>
              <a:gd name="connsiteY16" fmla="*/ 617412 h 743457"/>
              <a:gd name="connsiteX17" fmla="*/ 1347909 w 9683888"/>
              <a:gd name="connsiteY17" fmla="*/ 620209 h 743457"/>
              <a:gd name="connsiteX18" fmla="*/ 1421792 w 9683888"/>
              <a:gd name="connsiteY18" fmla="*/ 626139 h 743457"/>
              <a:gd name="connsiteX19" fmla="*/ 1519789 w 9683888"/>
              <a:gd name="connsiteY19" fmla="*/ 645011 h 743457"/>
              <a:gd name="connsiteX20" fmla="*/ 1620886 w 9683888"/>
              <a:gd name="connsiteY20" fmla="*/ 687715 h 743457"/>
              <a:gd name="connsiteX21" fmla="*/ 1676745 w 9683888"/>
              <a:gd name="connsiteY21" fmla="*/ 690130 h 743457"/>
              <a:gd name="connsiteX22" fmla="*/ 1832228 w 9683888"/>
              <a:gd name="connsiteY22" fmla="*/ 690860 h 743457"/>
              <a:gd name="connsiteX23" fmla="*/ 1980464 w 9683888"/>
              <a:gd name="connsiteY23" fmla="*/ 704858 h 743457"/>
              <a:gd name="connsiteX24" fmla="*/ 2051150 w 9683888"/>
              <a:gd name="connsiteY24" fmla="*/ 711187 h 743457"/>
              <a:gd name="connsiteX25" fmla="*/ 2162824 w 9683888"/>
              <a:gd name="connsiteY25" fmla="*/ 709178 h 743457"/>
              <a:gd name="connsiteX26" fmla="*/ 2259859 w 9683888"/>
              <a:gd name="connsiteY26" fmla="*/ 718188 h 743457"/>
              <a:gd name="connsiteX27" fmla="*/ 2378290 w 9683888"/>
              <a:gd name="connsiteY27" fmla="*/ 738748 h 743457"/>
              <a:gd name="connsiteX28" fmla="*/ 2407828 w 9683888"/>
              <a:gd name="connsiteY28" fmla="*/ 743457 h 743457"/>
              <a:gd name="connsiteX29" fmla="*/ 2428936 w 9683888"/>
              <a:gd name="connsiteY29" fmla="*/ 734697 h 743457"/>
              <a:gd name="connsiteX30" fmla="*/ 2646106 w 9683888"/>
              <a:gd name="connsiteY30" fmla="*/ 660204 h 743457"/>
              <a:gd name="connsiteX31" fmla="*/ 2799920 w 9683888"/>
              <a:gd name="connsiteY31" fmla="*/ 630451 h 743457"/>
              <a:gd name="connsiteX32" fmla="*/ 2953556 w 9683888"/>
              <a:gd name="connsiteY32" fmla="*/ 607173 h 743457"/>
              <a:gd name="connsiteX33" fmla="*/ 3009839 w 9683888"/>
              <a:gd name="connsiteY33" fmla="*/ 601743 h 743457"/>
              <a:gd name="connsiteX34" fmla="*/ 3115016 w 9683888"/>
              <a:gd name="connsiteY34" fmla="*/ 584982 h 743457"/>
              <a:gd name="connsiteX35" fmla="*/ 3185844 w 9683888"/>
              <a:gd name="connsiteY35" fmla="*/ 595356 h 743457"/>
              <a:gd name="connsiteX36" fmla="*/ 3246013 w 9683888"/>
              <a:gd name="connsiteY36" fmla="*/ 592418 h 743457"/>
              <a:gd name="connsiteX37" fmla="*/ 3313565 w 9683888"/>
              <a:gd name="connsiteY37" fmla="*/ 574138 h 743457"/>
              <a:gd name="connsiteX38" fmla="*/ 3414143 w 9683888"/>
              <a:gd name="connsiteY38" fmla="*/ 553730 h 743457"/>
              <a:gd name="connsiteX39" fmla="*/ 3552895 w 9683888"/>
              <a:gd name="connsiteY39" fmla="*/ 548563 h 743457"/>
              <a:gd name="connsiteX40" fmla="*/ 3753012 w 9683888"/>
              <a:gd name="connsiteY40" fmla="*/ 599520 h 743457"/>
              <a:gd name="connsiteX41" fmla="*/ 3804392 w 9683888"/>
              <a:gd name="connsiteY41" fmla="*/ 604131 h 743457"/>
              <a:gd name="connsiteX42" fmla="*/ 3916696 w 9683888"/>
              <a:gd name="connsiteY42" fmla="*/ 606540 h 743457"/>
              <a:gd name="connsiteX43" fmla="*/ 4063849 w 9683888"/>
              <a:gd name="connsiteY43" fmla="*/ 604058 h 743457"/>
              <a:gd name="connsiteX44" fmla="*/ 4172179 w 9683888"/>
              <a:gd name="connsiteY44" fmla="*/ 592355 h 743457"/>
              <a:gd name="connsiteX45" fmla="*/ 4276294 w 9683888"/>
              <a:gd name="connsiteY45" fmla="*/ 587119 h 743457"/>
              <a:gd name="connsiteX46" fmla="*/ 4411090 w 9683888"/>
              <a:gd name="connsiteY46" fmla="*/ 575600 h 743457"/>
              <a:gd name="connsiteX47" fmla="*/ 4540465 w 9683888"/>
              <a:gd name="connsiteY47" fmla="*/ 567464 h 743457"/>
              <a:gd name="connsiteX48" fmla="*/ 4545352 w 9683888"/>
              <a:gd name="connsiteY48" fmla="*/ 555554 h 743457"/>
              <a:gd name="connsiteX49" fmla="*/ 4564014 w 9683888"/>
              <a:gd name="connsiteY49" fmla="*/ 553660 h 743457"/>
              <a:gd name="connsiteX50" fmla="*/ 4568602 w 9683888"/>
              <a:gd name="connsiteY50" fmla="*/ 550913 h 743457"/>
              <a:gd name="connsiteX51" fmla="*/ 4595289 w 9683888"/>
              <a:gd name="connsiteY51" fmla="*/ 537407 h 743457"/>
              <a:gd name="connsiteX52" fmla="*/ 4739026 w 9683888"/>
              <a:gd name="connsiteY52" fmla="*/ 532483 h 743457"/>
              <a:gd name="connsiteX53" fmla="*/ 5061335 w 9683888"/>
              <a:gd name="connsiteY53" fmla="*/ 545635 h 743457"/>
              <a:gd name="connsiteX54" fmla="*/ 5338634 w 9683888"/>
              <a:gd name="connsiteY54" fmla="*/ 595754 h 743457"/>
              <a:gd name="connsiteX55" fmla="*/ 5529430 w 9683888"/>
              <a:gd name="connsiteY55" fmla="*/ 606335 h 743457"/>
              <a:gd name="connsiteX56" fmla="*/ 5604039 w 9683888"/>
              <a:gd name="connsiteY56" fmla="*/ 607676 h 743457"/>
              <a:gd name="connsiteX57" fmla="*/ 5625281 w 9683888"/>
              <a:gd name="connsiteY57" fmla="*/ 617253 h 743457"/>
              <a:gd name="connsiteX58" fmla="*/ 5628138 w 9683888"/>
              <a:gd name="connsiteY58" fmla="*/ 615483 h 743457"/>
              <a:gd name="connsiteX59" fmla="*/ 5653593 w 9683888"/>
              <a:gd name="connsiteY59" fmla="*/ 617873 h 743457"/>
              <a:gd name="connsiteX60" fmla="*/ 5658658 w 9683888"/>
              <a:gd name="connsiteY60" fmla="*/ 624279 h 743457"/>
              <a:gd name="connsiteX61" fmla="*/ 5675963 w 9683888"/>
              <a:gd name="connsiteY61" fmla="*/ 627762 h 743457"/>
              <a:gd name="connsiteX62" fmla="*/ 5709625 w 9683888"/>
              <a:gd name="connsiteY62" fmla="*/ 639593 h 743457"/>
              <a:gd name="connsiteX63" fmla="*/ 5716324 w 9683888"/>
              <a:gd name="connsiteY63" fmla="*/ 637148 h 743457"/>
              <a:gd name="connsiteX64" fmla="*/ 5767720 w 9683888"/>
              <a:gd name="connsiteY64" fmla="*/ 647737 h 743457"/>
              <a:gd name="connsiteX65" fmla="*/ 5768619 w 9683888"/>
              <a:gd name="connsiteY65" fmla="*/ 645671 h 743457"/>
              <a:gd name="connsiteX66" fmla="*/ 5858696 w 9683888"/>
              <a:gd name="connsiteY66" fmla="*/ 628099 h 743457"/>
              <a:gd name="connsiteX67" fmla="*/ 5935260 w 9683888"/>
              <a:gd name="connsiteY67" fmla="*/ 596904 h 743457"/>
              <a:gd name="connsiteX68" fmla="*/ 5946176 w 9683888"/>
              <a:gd name="connsiteY68" fmla="*/ 597874 h 743457"/>
              <a:gd name="connsiteX69" fmla="*/ 5946447 w 9683888"/>
              <a:gd name="connsiteY69" fmla="*/ 597396 h 743457"/>
              <a:gd name="connsiteX70" fmla="*/ 5958069 w 9683888"/>
              <a:gd name="connsiteY70" fmla="*/ 597432 h 743457"/>
              <a:gd name="connsiteX71" fmla="*/ 5966081 w 9683888"/>
              <a:gd name="connsiteY71" fmla="*/ 599643 h 743457"/>
              <a:gd name="connsiteX72" fmla="*/ 5987259 w 9683888"/>
              <a:gd name="connsiteY72" fmla="*/ 601523 h 743457"/>
              <a:gd name="connsiteX73" fmla="*/ 5994905 w 9683888"/>
              <a:gd name="connsiteY73" fmla="*/ 598873 h 743457"/>
              <a:gd name="connsiteX74" fmla="*/ 6054803 w 9683888"/>
              <a:gd name="connsiteY74" fmla="*/ 541202 h 743457"/>
              <a:gd name="connsiteX75" fmla="*/ 6188672 w 9683888"/>
              <a:gd name="connsiteY75" fmla="*/ 496389 h 743457"/>
              <a:gd name="connsiteX76" fmla="*/ 6323280 w 9683888"/>
              <a:gd name="connsiteY76" fmla="*/ 458013 h 743457"/>
              <a:gd name="connsiteX77" fmla="*/ 6457257 w 9683888"/>
              <a:gd name="connsiteY77" fmla="*/ 414621 h 743457"/>
              <a:gd name="connsiteX78" fmla="*/ 6530019 w 9683888"/>
              <a:gd name="connsiteY78" fmla="*/ 423168 h 743457"/>
              <a:gd name="connsiteX79" fmla="*/ 6626800 w 9683888"/>
              <a:gd name="connsiteY79" fmla="*/ 375078 h 743457"/>
              <a:gd name="connsiteX80" fmla="*/ 6689231 w 9683888"/>
              <a:gd name="connsiteY80" fmla="*/ 353501 h 743457"/>
              <a:gd name="connsiteX81" fmla="*/ 6726440 w 9683888"/>
              <a:gd name="connsiteY81" fmla="*/ 340276 h 743457"/>
              <a:gd name="connsiteX82" fmla="*/ 6835228 w 9683888"/>
              <a:gd name="connsiteY82" fmla="*/ 329393 h 743457"/>
              <a:gd name="connsiteX83" fmla="*/ 7039363 w 9683888"/>
              <a:gd name="connsiteY83" fmla="*/ 370823 h 743457"/>
              <a:gd name="connsiteX84" fmla="*/ 7095156 w 9683888"/>
              <a:gd name="connsiteY84" fmla="*/ 366075 h 743457"/>
              <a:gd name="connsiteX85" fmla="*/ 7187061 w 9683888"/>
              <a:gd name="connsiteY85" fmla="*/ 383876 h 743457"/>
              <a:gd name="connsiteX86" fmla="*/ 7295039 w 9683888"/>
              <a:gd name="connsiteY86" fmla="*/ 355046 h 743457"/>
              <a:gd name="connsiteX87" fmla="*/ 7373651 w 9683888"/>
              <a:gd name="connsiteY87" fmla="*/ 322299 h 743457"/>
              <a:gd name="connsiteX88" fmla="*/ 7418964 w 9683888"/>
              <a:gd name="connsiteY88" fmla="*/ 308685 h 743457"/>
              <a:gd name="connsiteX89" fmla="*/ 7450568 w 9683888"/>
              <a:gd name="connsiteY89" fmla="*/ 293511 h 743457"/>
              <a:gd name="connsiteX90" fmla="*/ 7538380 w 9683888"/>
              <a:gd name="connsiteY90" fmla="*/ 283235 h 743457"/>
              <a:gd name="connsiteX91" fmla="*/ 7786348 w 9683888"/>
              <a:gd name="connsiteY91" fmla="*/ 225377 h 743457"/>
              <a:gd name="connsiteX92" fmla="*/ 7849534 w 9683888"/>
              <a:gd name="connsiteY92" fmla="*/ 245434 h 743457"/>
              <a:gd name="connsiteX93" fmla="*/ 7981165 w 9683888"/>
              <a:gd name="connsiteY93" fmla="*/ 222252 h 743457"/>
              <a:gd name="connsiteX94" fmla="*/ 8171882 w 9683888"/>
              <a:gd name="connsiteY94" fmla="*/ 222497 h 743457"/>
              <a:gd name="connsiteX95" fmla="*/ 8242270 w 9683888"/>
              <a:gd name="connsiteY95" fmla="*/ 180535 h 743457"/>
              <a:gd name="connsiteX96" fmla="*/ 8490152 w 9683888"/>
              <a:gd name="connsiteY96" fmla="*/ 209193 h 743457"/>
              <a:gd name="connsiteX97" fmla="*/ 8622272 w 9683888"/>
              <a:gd name="connsiteY97" fmla="*/ 188859 h 743457"/>
              <a:gd name="connsiteX98" fmla="*/ 8738606 w 9683888"/>
              <a:gd name="connsiteY98" fmla="*/ 208945 h 743457"/>
              <a:gd name="connsiteX99" fmla="*/ 8831307 w 9683888"/>
              <a:gd name="connsiteY99" fmla="*/ 207738 h 743457"/>
              <a:gd name="connsiteX100" fmla="*/ 8891432 w 9683888"/>
              <a:gd name="connsiteY100" fmla="*/ 184510 h 743457"/>
              <a:gd name="connsiteX101" fmla="*/ 8946980 w 9683888"/>
              <a:gd name="connsiteY101" fmla="*/ 145578 h 743457"/>
              <a:gd name="connsiteX102" fmla="*/ 9107760 w 9683888"/>
              <a:gd name="connsiteY102" fmla="*/ 128052 h 743457"/>
              <a:gd name="connsiteX103" fmla="*/ 9195623 w 9683888"/>
              <a:gd name="connsiteY103" fmla="*/ 100212 h 743457"/>
              <a:gd name="connsiteX104" fmla="*/ 9256898 w 9683888"/>
              <a:gd name="connsiteY104" fmla="*/ 73900 h 743457"/>
              <a:gd name="connsiteX105" fmla="*/ 9351740 w 9683888"/>
              <a:gd name="connsiteY105" fmla="*/ 80439 h 743457"/>
              <a:gd name="connsiteX106" fmla="*/ 9539796 w 9683888"/>
              <a:gd name="connsiteY106" fmla="*/ 87069 h 743457"/>
              <a:gd name="connsiteX107" fmla="*/ 9619109 w 9683888"/>
              <a:gd name="connsiteY107" fmla="*/ 39994 h 74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683888" h="743457">
                <a:moveTo>
                  <a:pt x="9683888" y="0"/>
                </a:moveTo>
                <a:lnTo>
                  <a:pt x="0" y="0"/>
                </a:lnTo>
                <a:lnTo>
                  <a:pt x="0" y="365878"/>
                </a:lnTo>
                <a:lnTo>
                  <a:pt x="11844" y="367909"/>
                </a:lnTo>
                <a:cubicBezTo>
                  <a:pt x="50423" y="374387"/>
                  <a:pt x="87879" y="380746"/>
                  <a:pt x="106208" y="385974"/>
                </a:cubicBezTo>
                <a:cubicBezTo>
                  <a:pt x="119919" y="389979"/>
                  <a:pt x="149687" y="402128"/>
                  <a:pt x="183667" y="399162"/>
                </a:cubicBezTo>
                <a:cubicBezTo>
                  <a:pt x="228274" y="394575"/>
                  <a:pt x="256969" y="398315"/>
                  <a:pt x="292430" y="390408"/>
                </a:cubicBezTo>
                <a:cubicBezTo>
                  <a:pt x="325377" y="395694"/>
                  <a:pt x="374510" y="420053"/>
                  <a:pt x="386942" y="395582"/>
                </a:cubicBezTo>
                <a:cubicBezTo>
                  <a:pt x="400429" y="416427"/>
                  <a:pt x="451168" y="399411"/>
                  <a:pt x="485751" y="408404"/>
                </a:cubicBezTo>
                <a:cubicBezTo>
                  <a:pt x="520399" y="423586"/>
                  <a:pt x="570416" y="404235"/>
                  <a:pt x="604107" y="418647"/>
                </a:cubicBezTo>
                <a:cubicBezTo>
                  <a:pt x="633631" y="425521"/>
                  <a:pt x="672063" y="446364"/>
                  <a:pt x="694081" y="449524"/>
                </a:cubicBezTo>
                <a:cubicBezTo>
                  <a:pt x="700528" y="463278"/>
                  <a:pt x="713487" y="450700"/>
                  <a:pt x="762452" y="456090"/>
                </a:cubicBezTo>
                <a:cubicBezTo>
                  <a:pt x="811417" y="461479"/>
                  <a:pt x="935420" y="470466"/>
                  <a:pt x="987872" y="481862"/>
                </a:cubicBezTo>
                <a:cubicBezTo>
                  <a:pt x="1018493" y="475799"/>
                  <a:pt x="1019470" y="516810"/>
                  <a:pt x="1077163" y="524467"/>
                </a:cubicBezTo>
                <a:cubicBezTo>
                  <a:pt x="1124222" y="535807"/>
                  <a:pt x="1202940" y="574855"/>
                  <a:pt x="1258716" y="587975"/>
                </a:cubicBezTo>
                <a:cubicBezTo>
                  <a:pt x="1274181" y="586466"/>
                  <a:pt x="1286859" y="589632"/>
                  <a:pt x="1298056" y="595413"/>
                </a:cubicBezTo>
                <a:lnTo>
                  <a:pt x="1327017" y="617412"/>
                </a:lnTo>
                <a:lnTo>
                  <a:pt x="1347909" y="620209"/>
                </a:lnTo>
                <a:cubicBezTo>
                  <a:pt x="1377004" y="628445"/>
                  <a:pt x="1394712" y="616344"/>
                  <a:pt x="1421792" y="626139"/>
                </a:cubicBezTo>
                <a:cubicBezTo>
                  <a:pt x="1466260" y="647543"/>
                  <a:pt x="1506099" y="610975"/>
                  <a:pt x="1519789" y="645011"/>
                </a:cubicBezTo>
                <a:cubicBezTo>
                  <a:pt x="1556219" y="665699"/>
                  <a:pt x="1578776" y="668950"/>
                  <a:pt x="1620886" y="687715"/>
                </a:cubicBezTo>
                <a:cubicBezTo>
                  <a:pt x="1658228" y="693647"/>
                  <a:pt x="1636224" y="694371"/>
                  <a:pt x="1676745" y="690130"/>
                </a:cubicBezTo>
                <a:cubicBezTo>
                  <a:pt x="1713709" y="697532"/>
                  <a:pt x="1774627" y="701403"/>
                  <a:pt x="1832228" y="690860"/>
                </a:cubicBezTo>
                <a:cubicBezTo>
                  <a:pt x="1866586" y="689181"/>
                  <a:pt x="1949046" y="755765"/>
                  <a:pt x="1980464" y="704858"/>
                </a:cubicBezTo>
                <a:cubicBezTo>
                  <a:pt x="2001472" y="716610"/>
                  <a:pt x="2020758" y="710467"/>
                  <a:pt x="2051150" y="711187"/>
                </a:cubicBezTo>
                <a:cubicBezTo>
                  <a:pt x="2081543" y="711907"/>
                  <a:pt x="2117567" y="736153"/>
                  <a:pt x="2162824" y="709178"/>
                </a:cubicBezTo>
                <a:cubicBezTo>
                  <a:pt x="2219712" y="701824"/>
                  <a:pt x="2181421" y="742368"/>
                  <a:pt x="2259859" y="718188"/>
                </a:cubicBezTo>
                <a:cubicBezTo>
                  <a:pt x="2296623" y="733933"/>
                  <a:pt x="2337412" y="741012"/>
                  <a:pt x="2378290" y="738748"/>
                </a:cubicBezTo>
                <a:cubicBezTo>
                  <a:pt x="2380041" y="725410"/>
                  <a:pt x="2399659" y="741017"/>
                  <a:pt x="2407828" y="743457"/>
                </a:cubicBezTo>
                <a:cubicBezTo>
                  <a:pt x="2406113" y="735180"/>
                  <a:pt x="2421642" y="728742"/>
                  <a:pt x="2428936" y="734697"/>
                </a:cubicBezTo>
                <a:cubicBezTo>
                  <a:pt x="2468648" y="720822"/>
                  <a:pt x="2584275" y="677579"/>
                  <a:pt x="2646106" y="660204"/>
                </a:cubicBezTo>
                <a:cubicBezTo>
                  <a:pt x="2706894" y="652346"/>
                  <a:pt x="2738390" y="612318"/>
                  <a:pt x="2799920" y="630451"/>
                </a:cubicBezTo>
                <a:cubicBezTo>
                  <a:pt x="2856798" y="622940"/>
                  <a:pt x="2902940" y="602232"/>
                  <a:pt x="2953556" y="607173"/>
                </a:cubicBezTo>
                <a:cubicBezTo>
                  <a:pt x="2970626" y="593247"/>
                  <a:pt x="2988095" y="586399"/>
                  <a:pt x="3009839" y="601743"/>
                </a:cubicBezTo>
                <a:cubicBezTo>
                  <a:pt x="3046166" y="594868"/>
                  <a:pt x="3085682" y="586046"/>
                  <a:pt x="3115016" y="584982"/>
                </a:cubicBezTo>
                <a:cubicBezTo>
                  <a:pt x="3144992" y="587935"/>
                  <a:pt x="3158740" y="599045"/>
                  <a:pt x="3185844" y="595356"/>
                </a:cubicBezTo>
                <a:cubicBezTo>
                  <a:pt x="3209939" y="576197"/>
                  <a:pt x="3221731" y="614583"/>
                  <a:pt x="3246013" y="592418"/>
                </a:cubicBezTo>
                <a:cubicBezTo>
                  <a:pt x="3228976" y="565486"/>
                  <a:pt x="3320172" y="599686"/>
                  <a:pt x="3313565" y="574138"/>
                </a:cubicBezTo>
                <a:cubicBezTo>
                  <a:pt x="3341586" y="564515"/>
                  <a:pt x="3371901" y="555346"/>
                  <a:pt x="3414143" y="553730"/>
                </a:cubicBezTo>
                <a:cubicBezTo>
                  <a:pt x="3463229" y="557630"/>
                  <a:pt x="3476532" y="539673"/>
                  <a:pt x="3552895" y="548563"/>
                </a:cubicBezTo>
                <a:cubicBezTo>
                  <a:pt x="3620356" y="561042"/>
                  <a:pt x="3688830" y="574962"/>
                  <a:pt x="3753012" y="599520"/>
                </a:cubicBezTo>
                <a:cubicBezTo>
                  <a:pt x="3769580" y="615048"/>
                  <a:pt x="3777112" y="602961"/>
                  <a:pt x="3804392" y="604131"/>
                </a:cubicBezTo>
                <a:cubicBezTo>
                  <a:pt x="3831672" y="605301"/>
                  <a:pt x="3878076" y="605222"/>
                  <a:pt x="3916696" y="606540"/>
                </a:cubicBezTo>
                <a:cubicBezTo>
                  <a:pt x="3970533" y="603881"/>
                  <a:pt x="3981244" y="618066"/>
                  <a:pt x="4063849" y="604058"/>
                </a:cubicBezTo>
                <a:cubicBezTo>
                  <a:pt x="4074473" y="605185"/>
                  <a:pt x="4134611" y="589365"/>
                  <a:pt x="4172179" y="592355"/>
                </a:cubicBezTo>
                <a:cubicBezTo>
                  <a:pt x="4180554" y="576172"/>
                  <a:pt x="4255433" y="602075"/>
                  <a:pt x="4276294" y="587119"/>
                </a:cubicBezTo>
                <a:cubicBezTo>
                  <a:pt x="4326119" y="586973"/>
                  <a:pt x="4361692" y="573867"/>
                  <a:pt x="4411090" y="575600"/>
                </a:cubicBezTo>
                <a:cubicBezTo>
                  <a:pt x="4465125" y="575500"/>
                  <a:pt x="4518088" y="570805"/>
                  <a:pt x="4540465" y="567464"/>
                </a:cubicBezTo>
                <a:lnTo>
                  <a:pt x="4545352" y="555554"/>
                </a:lnTo>
                <a:lnTo>
                  <a:pt x="4564014" y="553660"/>
                </a:lnTo>
                <a:lnTo>
                  <a:pt x="4568602" y="550913"/>
                </a:lnTo>
                <a:cubicBezTo>
                  <a:pt x="4577353" y="545618"/>
                  <a:pt x="4586105" y="540734"/>
                  <a:pt x="4595289" y="537407"/>
                </a:cubicBezTo>
                <a:cubicBezTo>
                  <a:pt x="4623104" y="537511"/>
                  <a:pt x="4660764" y="533229"/>
                  <a:pt x="4739026" y="532483"/>
                </a:cubicBezTo>
                <a:cubicBezTo>
                  <a:pt x="4806238" y="527255"/>
                  <a:pt x="4944577" y="524439"/>
                  <a:pt x="5061335" y="545635"/>
                </a:cubicBezTo>
                <a:cubicBezTo>
                  <a:pt x="5167156" y="553533"/>
                  <a:pt x="5251789" y="586167"/>
                  <a:pt x="5338634" y="595754"/>
                </a:cubicBezTo>
                <a:cubicBezTo>
                  <a:pt x="5415763" y="589622"/>
                  <a:pt x="5434719" y="609365"/>
                  <a:pt x="5529430" y="606335"/>
                </a:cubicBezTo>
                <a:cubicBezTo>
                  <a:pt x="5534498" y="613561"/>
                  <a:pt x="5597157" y="603269"/>
                  <a:pt x="5604039" y="607676"/>
                </a:cubicBezTo>
                <a:lnTo>
                  <a:pt x="5625281" y="617253"/>
                </a:lnTo>
                <a:lnTo>
                  <a:pt x="5628138" y="615483"/>
                </a:lnTo>
                <a:cubicBezTo>
                  <a:pt x="5640641" y="612245"/>
                  <a:pt x="5648217" y="613966"/>
                  <a:pt x="5653593" y="617873"/>
                </a:cubicBezTo>
                <a:lnTo>
                  <a:pt x="5658658" y="624279"/>
                </a:lnTo>
                <a:lnTo>
                  <a:pt x="5675963" y="627762"/>
                </a:lnTo>
                <a:lnTo>
                  <a:pt x="5709625" y="639593"/>
                </a:lnTo>
                <a:lnTo>
                  <a:pt x="5716324" y="637148"/>
                </a:lnTo>
                <a:lnTo>
                  <a:pt x="5767720" y="647737"/>
                </a:lnTo>
                <a:lnTo>
                  <a:pt x="5768619" y="645671"/>
                </a:lnTo>
                <a:cubicBezTo>
                  <a:pt x="5776130" y="642927"/>
                  <a:pt x="5830922" y="636226"/>
                  <a:pt x="5858696" y="628099"/>
                </a:cubicBezTo>
                <a:lnTo>
                  <a:pt x="5935260" y="596904"/>
                </a:lnTo>
                <a:lnTo>
                  <a:pt x="5946176" y="597874"/>
                </a:lnTo>
                <a:lnTo>
                  <a:pt x="5946447" y="597396"/>
                </a:lnTo>
                <a:cubicBezTo>
                  <a:pt x="5948934" y="596546"/>
                  <a:pt x="5952567" y="596468"/>
                  <a:pt x="5958069" y="597432"/>
                </a:cubicBezTo>
                <a:lnTo>
                  <a:pt x="5966081" y="599643"/>
                </a:lnTo>
                <a:lnTo>
                  <a:pt x="5987259" y="601523"/>
                </a:lnTo>
                <a:lnTo>
                  <a:pt x="5994905" y="598873"/>
                </a:lnTo>
                <a:cubicBezTo>
                  <a:pt x="6020610" y="579716"/>
                  <a:pt x="6016968" y="560235"/>
                  <a:pt x="6054803" y="541202"/>
                </a:cubicBezTo>
                <a:cubicBezTo>
                  <a:pt x="6108247" y="527358"/>
                  <a:pt x="6130976" y="484538"/>
                  <a:pt x="6188672" y="496389"/>
                </a:cubicBezTo>
                <a:cubicBezTo>
                  <a:pt x="6238659" y="483279"/>
                  <a:pt x="6277194" y="458153"/>
                  <a:pt x="6323280" y="458013"/>
                </a:cubicBezTo>
                <a:cubicBezTo>
                  <a:pt x="6368044" y="444385"/>
                  <a:pt x="6422801" y="420428"/>
                  <a:pt x="6457257" y="414621"/>
                </a:cubicBezTo>
                <a:cubicBezTo>
                  <a:pt x="6483424" y="410645"/>
                  <a:pt x="6508964" y="423228"/>
                  <a:pt x="6530019" y="423168"/>
                </a:cubicBezTo>
                <a:cubicBezTo>
                  <a:pt x="6558276" y="416578"/>
                  <a:pt x="6600264" y="386690"/>
                  <a:pt x="6626800" y="375078"/>
                </a:cubicBezTo>
                <a:cubicBezTo>
                  <a:pt x="6664418" y="400828"/>
                  <a:pt x="6655535" y="354302"/>
                  <a:pt x="6689231" y="353501"/>
                </a:cubicBezTo>
                <a:cubicBezTo>
                  <a:pt x="6708837" y="361122"/>
                  <a:pt x="6719642" y="359485"/>
                  <a:pt x="6726440" y="340276"/>
                </a:cubicBezTo>
                <a:cubicBezTo>
                  <a:pt x="6818329" y="378763"/>
                  <a:pt x="6765502" y="328183"/>
                  <a:pt x="6835228" y="329393"/>
                </a:cubicBezTo>
                <a:cubicBezTo>
                  <a:pt x="6897464" y="335048"/>
                  <a:pt x="6962224" y="329085"/>
                  <a:pt x="7039363" y="370823"/>
                </a:cubicBezTo>
                <a:cubicBezTo>
                  <a:pt x="7056368" y="384567"/>
                  <a:pt x="7070539" y="363899"/>
                  <a:pt x="7095156" y="366075"/>
                </a:cubicBezTo>
                <a:cubicBezTo>
                  <a:pt x="7119772" y="368250"/>
                  <a:pt x="7153748" y="385714"/>
                  <a:pt x="7187061" y="383876"/>
                </a:cubicBezTo>
                <a:cubicBezTo>
                  <a:pt x="7242115" y="377604"/>
                  <a:pt x="7270954" y="334249"/>
                  <a:pt x="7295039" y="355046"/>
                </a:cubicBezTo>
                <a:cubicBezTo>
                  <a:pt x="7320104" y="344159"/>
                  <a:pt x="7343179" y="301443"/>
                  <a:pt x="7373651" y="322299"/>
                </a:cubicBezTo>
                <a:cubicBezTo>
                  <a:pt x="7367160" y="298575"/>
                  <a:pt x="7410095" y="329040"/>
                  <a:pt x="7418964" y="308685"/>
                </a:cubicBezTo>
                <a:cubicBezTo>
                  <a:pt x="7424243" y="291807"/>
                  <a:pt x="7438503" y="297117"/>
                  <a:pt x="7450568" y="293511"/>
                </a:cubicBezTo>
                <a:cubicBezTo>
                  <a:pt x="7461276" y="277652"/>
                  <a:pt x="7519437" y="275664"/>
                  <a:pt x="7538380" y="283235"/>
                </a:cubicBezTo>
                <a:cubicBezTo>
                  <a:pt x="7594343" y="271879"/>
                  <a:pt x="7734488" y="231676"/>
                  <a:pt x="7786348" y="225377"/>
                </a:cubicBezTo>
                <a:cubicBezTo>
                  <a:pt x="7797693" y="277094"/>
                  <a:pt x="7847327" y="236176"/>
                  <a:pt x="7849534" y="245434"/>
                </a:cubicBezTo>
                <a:cubicBezTo>
                  <a:pt x="7894253" y="231282"/>
                  <a:pt x="7937937" y="238796"/>
                  <a:pt x="7981165" y="222252"/>
                </a:cubicBezTo>
                <a:cubicBezTo>
                  <a:pt x="8066564" y="234459"/>
                  <a:pt x="8127007" y="235277"/>
                  <a:pt x="8171882" y="222497"/>
                </a:cubicBezTo>
                <a:cubicBezTo>
                  <a:pt x="8183092" y="205785"/>
                  <a:pt x="8217423" y="177145"/>
                  <a:pt x="8242270" y="180535"/>
                </a:cubicBezTo>
                <a:cubicBezTo>
                  <a:pt x="8294138" y="178846"/>
                  <a:pt x="8410926" y="208334"/>
                  <a:pt x="8490152" y="209193"/>
                </a:cubicBezTo>
                <a:cubicBezTo>
                  <a:pt x="8558493" y="195433"/>
                  <a:pt x="8564727" y="233466"/>
                  <a:pt x="8622272" y="188859"/>
                </a:cubicBezTo>
                <a:cubicBezTo>
                  <a:pt x="8659556" y="191317"/>
                  <a:pt x="8666988" y="178214"/>
                  <a:pt x="8738606" y="208945"/>
                </a:cubicBezTo>
                <a:cubicBezTo>
                  <a:pt x="8769507" y="208543"/>
                  <a:pt x="8800406" y="224019"/>
                  <a:pt x="8831307" y="207738"/>
                </a:cubicBezTo>
                <a:cubicBezTo>
                  <a:pt x="8836477" y="191612"/>
                  <a:pt x="8870109" y="182455"/>
                  <a:pt x="8891432" y="184510"/>
                </a:cubicBezTo>
                <a:cubicBezTo>
                  <a:pt x="8876795" y="135260"/>
                  <a:pt x="8938553" y="173381"/>
                  <a:pt x="8946980" y="145578"/>
                </a:cubicBezTo>
                <a:cubicBezTo>
                  <a:pt x="9010957" y="156064"/>
                  <a:pt x="9046552" y="157746"/>
                  <a:pt x="9107760" y="128052"/>
                </a:cubicBezTo>
                <a:cubicBezTo>
                  <a:pt x="9135191" y="151813"/>
                  <a:pt x="9184204" y="114911"/>
                  <a:pt x="9195623" y="100212"/>
                </a:cubicBezTo>
                <a:cubicBezTo>
                  <a:pt x="9222736" y="85917"/>
                  <a:pt x="9230892" y="98248"/>
                  <a:pt x="9256898" y="73900"/>
                </a:cubicBezTo>
                <a:cubicBezTo>
                  <a:pt x="9276443" y="63724"/>
                  <a:pt x="9334001" y="80454"/>
                  <a:pt x="9351740" y="80439"/>
                </a:cubicBezTo>
                <a:cubicBezTo>
                  <a:pt x="9398889" y="82633"/>
                  <a:pt x="9473718" y="102566"/>
                  <a:pt x="9539796" y="87069"/>
                </a:cubicBezTo>
                <a:cubicBezTo>
                  <a:pt x="9565852" y="70987"/>
                  <a:pt x="9591569" y="56211"/>
                  <a:pt x="9619109" y="3999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Platshållare för innehåll 2">
            <a:extLst>
              <a:ext uri="{FF2B5EF4-FFF2-40B4-BE49-F238E27FC236}">
                <a16:creationId xmlns:a16="http://schemas.microsoft.com/office/drawing/2014/main" id="{5D37CA34-370A-ADCC-10EE-EB7C13E32CE1}"/>
              </a:ext>
            </a:extLst>
          </p:cNvPr>
          <p:cNvSpPr>
            <a:spLocks noGrp="1"/>
          </p:cNvSpPr>
          <p:nvPr>
            <p:ph idx="1"/>
          </p:nvPr>
        </p:nvSpPr>
        <p:spPr>
          <a:xfrm>
            <a:off x="1137035" y="2194102"/>
            <a:ext cx="5808295" cy="4288891"/>
          </a:xfrm>
        </p:spPr>
        <p:txBody>
          <a:bodyPr>
            <a:normAutofit/>
          </a:bodyPr>
          <a:lstStyle/>
          <a:p>
            <a:pPr>
              <a:spcAft>
                <a:spcPts val="800"/>
              </a:spcAft>
            </a:pPr>
            <a:r>
              <a:rPr lang="sv-SE" sz="1600" dirty="0">
                <a:effectLst/>
                <a:latin typeface="Calibri" panose="020F0502020204030204" pitchFamily="34" charset="0"/>
                <a:ea typeface="Calibri" panose="020F0502020204030204" pitchFamily="34" charset="0"/>
                <a:cs typeface="Times New Roman" panose="02020603050405020304" pitchFamily="18" charset="0"/>
              </a:rPr>
              <a:t>DHB ordnar aktiviteter och läger för barn som är döva, hörselskadade eller har språkstörning. Där får barnen träffa andra med liknande erfarenheter. </a:t>
            </a:r>
          </a:p>
          <a:p>
            <a:pPr>
              <a:spcAft>
                <a:spcPts val="800"/>
              </a:spcAft>
            </a:pPr>
            <a:r>
              <a:rPr lang="sv-SE" sz="1600" dirty="0">
                <a:effectLst/>
                <a:latin typeface="Calibri" panose="020F0502020204030204" pitchFamily="34" charset="0"/>
                <a:ea typeface="Calibri" panose="020F0502020204030204" pitchFamily="34" charset="0"/>
                <a:cs typeface="Times New Roman" panose="02020603050405020304" pitchFamily="18" charset="0"/>
              </a:rPr>
              <a:t>När barnen blir tonåringar finns aktiviteter och läger med t.ex. Unga Hörselskadade, men för ungdomar med språkstörning har det inte funnits någon motsvarande organisation.</a:t>
            </a:r>
          </a:p>
          <a:p>
            <a:pPr>
              <a:spcAft>
                <a:spcPts val="800"/>
              </a:spcAft>
            </a:pPr>
            <a:r>
              <a:rPr lang="sv-SE" sz="1600" dirty="0">
                <a:effectLst/>
                <a:latin typeface="Calibri" panose="020F0502020204030204" pitchFamily="34" charset="0"/>
                <a:ea typeface="Calibri" panose="020F0502020204030204" pitchFamily="34" charset="0"/>
                <a:cs typeface="Times New Roman" panose="02020603050405020304" pitchFamily="18" charset="0"/>
              </a:rPr>
              <a:t>Det har inte heller funnits någon organisation där unga med språkstörning kan ta upp frågor som är viktiga för dem.</a:t>
            </a:r>
          </a:p>
          <a:p>
            <a:pPr>
              <a:spcAft>
                <a:spcPts val="800"/>
              </a:spcAft>
            </a:pPr>
            <a:r>
              <a:rPr lang="sv-SE" sz="1600" dirty="0">
                <a:effectLst/>
                <a:latin typeface="Calibri" panose="020F0502020204030204" pitchFamily="34" charset="0"/>
                <a:ea typeface="Calibri" panose="020F0502020204030204" pitchFamily="34" charset="0"/>
                <a:cs typeface="Times New Roman" panose="02020603050405020304" pitchFamily="18" charset="0"/>
              </a:rPr>
              <a:t>Därför föddes idén att starta projektet Äntligen! med målet att starta organisationen Unga med språkstörning.</a:t>
            </a:r>
          </a:p>
          <a:p>
            <a:pPr>
              <a:spcAft>
                <a:spcPts val="800"/>
              </a:spcAft>
            </a:pPr>
            <a:r>
              <a:rPr lang="sv-SE" sz="1600" dirty="0">
                <a:effectLst/>
                <a:latin typeface="Calibri" panose="020F0502020204030204" pitchFamily="34" charset="0"/>
                <a:ea typeface="Calibri" panose="020F0502020204030204" pitchFamily="34" charset="0"/>
                <a:cs typeface="Times New Roman" panose="02020603050405020304" pitchFamily="18" charset="0"/>
              </a:rPr>
              <a:t>Allmänna arvsfonden gillade idén och har gett pengar till DHB för att kunna genomföra projektet på 3 år.</a:t>
            </a:r>
          </a:p>
          <a:p>
            <a:pPr marL="0" indent="0">
              <a:buNone/>
            </a:pPr>
            <a:endParaRPr lang="sv-SE" sz="1400" dirty="0"/>
          </a:p>
        </p:txBody>
      </p:sp>
      <p:sp>
        <p:nvSpPr>
          <p:cNvPr id="22" name="Freeform: Shape 21">
            <a:extLst>
              <a:ext uri="{FF2B5EF4-FFF2-40B4-BE49-F238E27FC236}">
                <a16:creationId xmlns:a16="http://schemas.microsoft.com/office/drawing/2014/main" id="{F3BD3BB9-3CB5-4253-A27D-6B7904723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9827"/>
            <a:ext cx="10680562" cy="1078174"/>
          </a:xfrm>
          <a:custGeom>
            <a:avLst/>
            <a:gdLst>
              <a:gd name="connsiteX0" fmla="*/ 3617689 w 10680562"/>
              <a:gd name="connsiteY0" fmla="*/ 0 h 1605023"/>
              <a:gd name="connsiteX1" fmla="*/ 3635901 w 10680562"/>
              <a:gd name="connsiteY1" fmla="*/ 7738 h 1605023"/>
              <a:gd name="connsiteX2" fmla="*/ 3690891 w 10680562"/>
              <a:gd name="connsiteY2" fmla="*/ 7049 h 1605023"/>
              <a:gd name="connsiteX3" fmla="*/ 3832247 w 10680562"/>
              <a:gd name="connsiteY3" fmla="*/ 13937 h 1605023"/>
              <a:gd name="connsiteX4" fmla="*/ 3999111 w 10680562"/>
              <a:gd name="connsiteY4" fmla="*/ 44624 h 1605023"/>
              <a:gd name="connsiteX5" fmla="*/ 4034676 w 10680562"/>
              <a:gd name="connsiteY5" fmla="*/ 48775 h 1605023"/>
              <a:gd name="connsiteX6" fmla="*/ 4065394 w 10680562"/>
              <a:gd name="connsiteY6" fmla="*/ 42879 h 1605023"/>
              <a:gd name="connsiteX7" fmla="*/ 4072648 w 10680562"/>
              <a:gd name="connsiteY7" fmla="*/ 33262 h 1605023"/>
              <a:gd name="connsiteX8" fmla="*/ 4092232 w 10680562"/>
              <a:gd name="connsiteY8" fmla="*/ 34026 h 1605023"/>
              <a:gd name="connsiteX9" fmla="*/ 4097470 w 10680562"/>
              <a:gd name="connsiteY9" fmla="*/ 32252 h 1605023"/>
              <a:gd name="connsiteX10" fmla="*/ 4127488 w 10680562"/>
              <a:gd name="connsiteY10" fmla="*/ 24056 h 1605023"/>
              <a:gd name="connsiteX11" fmla="*/ 4190803 w 10680562"/>
              <a:gd name="connsiteY11" fmla="*/ 55685 h 1605023"/>
              <a:gd name="connsiteX12" fmla="*/ 4269333 w 10680562"/>
              <a:gd name="connsiteY12" fmla="*/ 54186 h 1605023"/>
              <a:gd name="connsiteX13" fmla="*/ 4481486 w 10680562"/>
              <a:gd name="connsiteY13" fmla="*/ 116915 h 1605023"/>
              <a:gd name="connsiteX14" fmla="*/ 4651418 w 10680562"/>
              <a:gd name="connsiteY14" fmla="*/ 150071 h 1605023"/>
              <a:gd name="connsiteX15" fmla="*/ 4863575 w 10680562"/>
              <a:gd name="connsiteY15" fmla="*/ 175458 h 1605023"/>
              <a:gd name="connsiteX16" fmla="*/ 5013635 w 10680562"/>
              <a:gd name="connsiteY16" fmla="*/ 213928 h 1605023"/>
              <a:gd name="connsiteX17" fmla="*/ 5203044 w 10680562"/>
              <a:gd name="connsiteY17" fmla="*/ 228946 h 1605023"/>
              <a:gd name="connsiteX18" fmla="*/ 5207070 w 10680562"/>
              <a:gd name="connsiteY18" fmla="*/ 235105 h 1605023"/>
              <a:gd name="connsiteX19" fmla="*/ 5224253 w 10680562"/>
              <a:gd name="connsiteY19" fmla="*/ 240320 h 1605023"/>
              <a:gd name="connsiteX20" fmla="*/ 5256736 w 10680562"/>
              <a:gd name="connsiteY20" fmla="*/ 254811 h 1605023"/>
              <a:gd name="connsiteX21" fmla="*/ 5264095 w 10680562"/>
              <a:gd name="connsiteY21" fmla="*/ 253567 h 1605023"/>
              <a:gd name="connsiteX22" fmla="*/ 5315084 w 10680562"/>
              <a:gd name="connsiteY22" fmla="*/ 269264 h 1605023"/>
              <a:gd name="connsiteX23" fmla="*/ 5316393 w 10680562"/>
              <a:gd name="connsiteY23" fmla="*/ 267603 h 1605023"/>
              <a:gd name="connsiteX24" fmla="*/ 5333427 w 10680562"/>
              <a:gd name="connsiteY24" fmla="*/ 263823 h 1605023"/>
              <a:gd name="connsiteX25" fmla="*/ 5364589 w 10680562"/>
              <a:gd name="connsiteY25" fmla="*/ 260882 h 1605023"/>
              <a:gd name="connsiteX26" fmla="*/ 5443973 w 10680562"/>
              <a:gd name="connsiteY26" fmla="*/ 230866 h 1605023"/>
              <a:gd name="connsiteX27" fmla="*/ 5497201 w 10680562"/>
              <a:gd name="connsiteY27" fmla="*/ 247023 h 1605023"/>
              <a:gd name="connsiteX28" fmla="*/ 5508269 w 10680562"/>
              <a:gd name="connsiteY28" fmla="*/ 249256 h 1605023"/>
              <a:gd name="connsiteX29" fmla="*/ 5508636 w 10680562"/>
              <a:gd name="connsiteY29" fmla="*/ 248880 h 1605023"/>
              <a:gd name="connsiteX30" fmla="*/ 5520606 w 10680562"/>
              <a:gd name="connsiteY30" fmla="*/ 250400 h 1605023"/>
              <a:gd name="connsiteX31" fmla="*/ 5528451 w 10680562"/>
              <a:gd name="connsiteY31" fmla="*/ 253330 h 1605023"/>
              <a:gd name="connsiteX32" fmla="*/ 5549923 w 10680562"/>
              <a:gd name="connsiteY32" fmla="*/ 257662 h 1605023"/>
              <a:gd name="connsiteX33" fmla="*/ 5558295 w 10680562"/>
              <a:gd name="connsiteY33" fmla="*/ 256364 h 1605023"/>
              <a:gd name="connsiteX34" fmla="*/ 5664799 w 10680562"/>
              <a:gd name="connsiteY34" fmla="*/ 278924 h 1605023"/>
              <a:gd name="connsiteX35" fmla="*/ 5796160 w 10680562"/>
              <a:gd name="connsiteY35" fmla="*/ 307979 h 1605023"/>
              <a:gd name="connsiteX36" fmla="*/ 5897647 w 10680562"/>
              <a:gd name="connsiteY36" fmla="*/ 339431 h 1605023"/>
              <a:gd name="connsiteX37" fmla="*/ 5978838 w 10680562"/>
              <a:gd name="connsiteY37" fmla="*/ 367970 h 1605023"/>
              <a:gd name="connsiteX38" fmla="*/ 6050367 w 10680562"/>
              <a:gd name="connsiteY38" fmla="*/ 386341 h 1605023"/>
              <a:gd name="connsiteX39" fmla="*/ 6140609 w 10680562"/>
              <a:gd name="connsiteY39" fmla="*/ 385135 h 1605023"/>
              <a:gd name="connsiteX40" fmla="*/ 6302950 w 10680562"/>
              <a:gd name="connsiteY40" fmla="*/ 448183 h 1605023"/>
              <a:gd name="connsiteX41" fmla="*/ 6308533 w 10680562"/>
              <a:gd name="connsiteY41" fmla="*/ 448551 h 1605023"/>
              <a:gd name="connsiteX42" fmla="*/ 6340278 w 10680562"/>
              <a:gd name="connsiteY42" fmla="*/ 468555 h 1605023"/>
              <a:gd name="connsiteX43" fmla="*/ 6341685 w 10680562"/>
              <a:gd name="connsiteY43" fmla="*/ 467587 h 1605023"/>
              <a:gd name="connsiteX44" fmla="*/ 6354862 w 10680562"/>
              <a:gd name="connsiteY44" fmla="*/ 467794 h 1605023"/>
              <a:gd name="connsiteX45" fmla="*/ 6377840 w 10680562"/>
              <a:gd name="connsiteY45" fmla="*/ 471024 h 1605023"/>
              <a:gd name="connsiteX46" fmla="*/ 6442804 w 10680562"/>
              <a:gd name="connsiteY46" fmla="*/ 463091 h 1605023"/>
              <a:gd name="connsiteX47" fmla="*/ 6476009 w 10680562"/>
              <a:gd name="connsiteY47" fmla="*/ 483807 h 1605023"/>
              <a:gd name="connsiteX48" fmla="*/ 6483237 w 10680562"/>
              <a:gd name="connsiteY48" fmla="*/ 487308 h 1605023"/>
              <a:gd name="connsiteX49" fmla="*/ 6483605 w 10680562"/>
              <a:gd name="connsiteY49" fmla="*/ 487102 h 1605023"/>
              <a:gd name="connsiteX50" fmla="*/ 6491673 w 10680562"/>
              <a:gd name="connsiteY50" fmla="*/ 490243 h 1605023"/>
              <a:gd name="connsiteX51" fmla="*/ 6496411 w 10680562"/>
              <a:gd name="connsiteY51" fmla="*/ 493689 h 1605023"/>
              <a:gd name="connsiteX52" fmla="*/ 6510429 w 10680562"/>
              <a:gd name="connsiteY52" fmla="*/ 500479 h 1605023"/>
              <a:gd name="connsiteX53" fmla="*/ 6516750 w 10680562"/>
              <a:gd name="connsiteY53" fmla="*/ 500983 h 1605023"/>
              <a:gd name="connsiteX54" fmla="*/ 6580199 w 10680562"/>
              <a:gd name="connsiteY54" fmla="*/ 483318 h 1605023"/>
              <a:gd name="connsiteX55" fmla="*/ 6690237 w 10680562"/>
              <a:gd name="connsiteY55" fmla="*/ 493051 h 1605023"/>
              <a:gd name="connsiteX56" fmla="*/ 6798356 w 10680562"/>
              <a:gd name="connsiteY56" fmla="*/ 506748 h 1605023"/>
              <a:gd name="connsiteX57" fmla="*/ 6837102 w 10680562"/>
              <a:gd name="connsiteY57" fmla="*/ 513677 h 1605023"/>
              <a:gd name="connsiteX58" fmla="*/ 6907934 w 10680562"/>
              <a:gd name="connsiteY58" fmla="*/ 517339 h 1605023"/>
              <a:gd name="connsiteX59" fmla="*/ 6941474 w 10680562"/>
              <a:gd name="connsiteY59" fmla="*/ 513632 h 1605023"/>
              <a:gd name="connsiteX60" fmla="*/ 6942754 w 10680562"/>
              <a:gd name="connsiteY60" fmla="*/ 514394 h 1605023"/>
              <a:gd name="connsiteX61" fmla="*/ 6946363 w 10680562"/>
              <a:gd name="connsiteY61" fmla="*/ 511066 h 1605023"/>
              <a:gd name="connsiteX62" fmla="*/ 6952592 w 10680562"/>
              <a:gd name="connsiteY62" fmla="*/ 510252 h 1605023"/>
              <a:gd name="connsiteX63" fmla="*/ 6968398 w 10680562"/>
              <a:gd name="connsiteY63" fmla="*/ 513946 h 1605023"/>
              <a:gd name="connsiteX64" fmla="*/ 6974142 w 10680562"/>
              <a:gd name="connsiteY64" fmla="*/ 516310 h 1605023"/>
              <a:gd name="connsiteX65" fmla="*/ 6982971 w 10680562"/>
              <a:gd name="connsiteY65" fmla="*/ 517694 h 1605023"/>
              <a:gd name="connsiteX66" fmla="*/ 6983252 w 10680562"/>
              <a:gd name="connsiteY66" fmla="*/ 517416 h 1605023"/>
              <a:gd name="connsiteX67" fmla="*/ 6991400 w 10680562"/>
              <a:gd name="connsiteY67" fmla="*/ 519321 h 1605023"/>
              <a:gd name="connsiteX68" fmla="*/ 7030460 w 10680562"/>
              <a:gd name="connsiteY68" fmla="*/ 532556 h 1605023"/>
              <a:gd name="connsiteX69" fmla="*/ 7089916 w 10680562"/>
              <a:gd name="connsiteY69" fmla="*/ 511503 h 1605023"/>
              <a:gd name="connsiteX70" fmla="*/ 7113059 w 10680562"/>
              <a:gd name="connsiteY70" fmla="*/ 509904 h 1605023"/>
              <a:gd name="connsiteX71" fmla="*/ 7125755 w 10680562"/>
              <a:gd name="connsiteY71" fmla="*/ 507393 h 1605023"/>
              <a:gd name="connsiteX72" fmla="*/ 7126765 w 10680562"/>
              <a:gd name="connsiteY72" fmla="*/ 506166 h 1605023"/>
              <a:gd name="connsiteX73" fmla="*/ 7164175 w 10680562"/>
              <a:gd name="connsiteY73" fmla="*/ 519011 h 1605023"/>
              <a:gd name="connsiteX74" fmla="*/ 7169654 w 10680562"/>
              <a:gd name="connsiteY74" fmla="*/ 518219 h 1605023"/>
              <a:gd name="connsiteX75" fmla="*/ 7193386 w 10680562"/>
              <a:gd name="connsiteY75" fmla="*/ 529788 h 1605023"/>
              <a:gd name="connsiteX76" fmla="*/ 7205997 w 10680562"/>
              <a:gd name="connsiteY76" fmla="*/ 534060 h 1605023"/>
              <a:gd name="connsiteX77" fmla="*/ 7208842 w 10680562"/>
              <a:gd name="connsiteY77" fmla="*/ 538783 h 1605023"/>
              <a:gd name="connsiteX78" fmla="*/ 7227817 w 10680562"/>
              <a:gd name="connsiteY78" fmla="*/ 543304 h 1605023"/>
              <a:gd name="connsiteX79" fmla="*/ 7230267 w 10680562"/>
              <a:gd name="connsiteY79" fmla="*/ 542497 h 1605023"/>
              <a:gd name="connsiteX80" fmla="*/ 7244913 w 10680562"/>
              <a:gd name="connsiteY80" fmla="*/ 551160 h 1605023"/>
              <a:gd name="connsiteX81" fmla="*/ 7255970 w 10680562"/>
              <a:gd name="connsiteY81" fmla="*/ 564383 h 1605023"/>
              <a:gd name="connsiteX82" fmla="*/ 7421156 w 10680562"/>
              <a:gd name="connsiteY82" fmla="*/ 584155 h 1605023"/>
              <a:gd name="connsiteX83" fmla="*/ 7553166 w 10680562"/>
              <a:gd name="connsiteY83" fmla="*/ 653085 h 1605023"/>
              <a:gd name="connsiteX84" fmla="*/ 7643092 w 10680562"/>
              <a:gd name="connsiteY84" fmla="*/ 662482 h 1605023"/>
              <a:gd name="connsiteX85" fmla="*/ 7896429 w 10680562"/>
              <a:gd name="connsiteY85" fmla="*/ 689054 h 1605023"/>
              <a:gd name="connsiteX86" fmla="*/ 7954620 w 10680562"/>
              <a:gd name="connsiteY86" fmla="*/ 689481 h 1605023"/>
              <a:gd name="connsiteX87" fmla="*/ 8000803 w 10680562"/>
              <a:gd name="connsiteY87" fmla="*/ 714583 h 1605023"/>
              <a:gd name="connsiteX88" fmla="*/ 8023216 w 10680562"/>
              <a:gd name="connsiteY88" fmla="*/ 709000 h 1605023"/>
              <a:gd name="connsiteX89" fmla="*/ 8027136 w 10680562"/>
              <a:gd name="connsiteY89" fmla="*/ 707765 h 1605023"/>
              <a:gd name="connsiteX90" fmla="*/ 8041622 w 10680562"/>
              <a:gd name="connsiteY90" fmla="*/ 708731 h 1605023"/>
              <a:gd name="connsiteX91" fmla="*/ 8047209 w 10680562"/>
              <a:gd name="connsiteY91" fmla="*/ 701624 h 1605023"/>
              <a:gd name="connsiteX92" fmla="*/ 8070088 w 10680562"/>
              <a:gd name="connsiteY92" fmla="*/ 697789 h 1605023"/>
              <a:gd name="connsiteX93" fmla="*/ 8096332 w 10680562"/>
              <a:gd name="connsiteY93" fmla="*/ 701624 h 1605023"/>
              <a:gd name="connsiteX94" fmla="*/ 8219225 w 10680562"/>
              <a:gd name="connsiteY94" fmla="*/ 728069 h 1605023"/>
              <a:gd name="connsiteX95" fmla="*/ 8293793 w 10680562"/>
              <a:gd name="connsiteY95" fmla="*/ 739200 h 1605023"/>
              <a:gd name="connsiteX96" fmla="*/ 8323753 w 10680562"/>
              <a:gd name="connsiteY96" fmla="*/ 736063 h 1605023"/>
              <a:gd name="connsiteX97" fmla="*/ 8364496 w 10680562"/>
              <a:gd name="connsiteY97" fmla="*/ 736635 h 1605023"/>
              <a:gd name="connsiteX98" fmla="*/ 8437662 w 10680562"/>
              <a:gd name="connsiteY98" fmla="*/ 731942 h 1605023"/>
              <a:gd name="connsiteX99" fmla="*/ 8533764 w 10680562"/>
              <a:gd name="connsiteY99" fmla="*/ 735554 h 1605023"/>
              <a:gd name="connsiteX100" fmla="*/ 8596769 w 10680562"/>
              <a:gd name="connsiteY100" fmla="*/ 769632 h 1605023"/>
              <a:gd name="connsiteX101" fmla="*/ 8604035 w 10680562"/>
              <a:gd name="connsiteY101" fmla="*/ 764982 h 1605023"/>
              <a:gd name="connsiteX102" fmla="*/ 8650929 w 10680562"/>
              <a:gd name="connsiteY102" fmla="*/ 773164 h 1605023"/>
              <a:gd name="connsiteX103" fmla="*/ 8806497 w 10680562"/>
              <a:gd name="connsiteY103" fmla="*/ 839707 h 1605023"/>
              <a:gd name="connsiteX104" fmla="*/ 8898377 w 10680562"/>
              <a:gd name="connsiteY104" fmla="*/ 854651 h 1605023"/>
              <a:gd name="connsiteX105" fmla="*/ 8932389 w 10680562"/>
              <a:gd name="connsiteY105" fmla="*/ 853846 h 1605023"/>
              <a:gd name="connsiteX106" fmla="*/ 8989288 w 10680562"/>
              <a:gd name="connsiteY106" fmla="*/ 852877 h 1605023"/>
              <a:gd name="connsiteX107" fmla="*/ 9035275 w 10680562"/>
              <a:gd name="connsiteY107" fmla="*/ 837110 h 1605023"/>
              <a:gd name="connsiteX108" fmla="*/ 9138626 w 10680562"/>
              <a:gd name="connsiteY108" fmla="*/ 862106 h 1605023"/>
              <a:gd name="connsiteX109" fmla="*/ 9216298 w 10680562"/>
              <a:gd name="connsiteY109" fmla="*/ 858754 h 1605023"/>
              <a:gd name="connsiteX110" fmla="*/ 9259941 w 10680562"/>
              <a:gd name="connsiteY110" fmla="*/ 861843 h 1605023"/>
              <a:gd name="connsiteX111" fmla="*/ 9380407 w 10680562"/>
              <a:gd name="connsiteY111" fmla="*/ 864825 h 1605023"/>
              <a:gd name="connsiteX112" fmla="*/ 9490772 w 10680562"/>
              <a:gd name="connsiteY112" fmla="*/ 901190 h 1605023"/>
              <a:gd name="connsiteX113" fmla="*/ 9584982 w 10680562"/>
              <a:gd name="connsiteY113" fmla="*/ 935980 h 1605023"/>
              <a:gd name="connsiteX114" fmla="*/ 9759797 w 10680562"/>
              <a:gd name="connsiteY114" fmla="*/ 1010923 h 1605023"/>
              <a:gd name="connsiteX115" fmla="*/ 9834455 w 10680562"/>
              <a:gd name="connsiteY115" fmla="*/ 1082908 h 1605023"/>
              <a:gd name="connsiteX116" fmla="*/ 9939504 w 10680562"/>
              <a:gd name="connsiteY116" fmla="*/ 1110614 h 1605023"/>
              <a:gd name="connsiteX117" fmla="*/ 10077001 w 10680562"/>
              <a:gd name="connsiteY117" fmla="*/ 1160906 h 1605023"/>
              <a:gd name="connsiteX118" fmla="*/ 10178431 w 10680562"/>
              <a:gd name="connsiteY118" fmla="*/ 1244920 h 1605023"/>
              <a:gd name="connsiteX119" fmla="*/ 10248658 w 10680562"/>
              <a:gd name="connsiteY119" fmla="*/ 1309335 h 1605023"/>
              <a:gd name="connsiteX120" fmla="*/ 10414709 w 10680562"/>
              <a:gd name="connsiteY120" fmla="*/ 1388645 h 1605023"/>
              <a:gd name="connsiteX121" fmla="*/ 10592469 w 10680562"/>
              <a:gd name="connsiteY121" fmla="*/ 1543828 h 1605023"/>
              <a:gd name="connsiteX122" fmla="*/ 10674941 w 10680562"/>
              <a:gd name="connsiteY122" fmla="*/ 1597388 h 1605023"/>
              <a:gd name="connsiteX123" fmla="*/ 10680562 w 10680562"/>
              <a:gd name="connsiteY123" fmla="*/ 1605023 h 1605023"/>
              <a:gd name="connsiteX124" fmla="*/ 0 w 10680562"/>
              <a:gd name="connsiteY124" fmla="*/ 1605023 h 1605023"/>
              <a:gd name="connsiteX125" fmla="*/ 0 w 10680562"/>
              <a:gd name="connsiteY125" fmla="*/ 415048 h 1605023"/>
              <a:gd name="connsiteX126" fmla="*/ 9656 w 10680562"/>
              <a:gd name="connsiteY126" fmla="*/ 416044 h 1605023"/>
              <a:gd name="connsiteX127" fmla="*/ 179196 w 10680562"/>
              <a:gd name="connsiteY127" fmla="*/ 423071 h 1605023"/>
              <a:gd name="connsiteX128" fmla="*/ 250912 w 10680562"/>
              <a:gd name="connsiteY128" fmla="*/ 408617 h 1605023"/>
              <a:gd name="connsiteX129" fmla="*/ 291375 w 10680562"/>
              <a:gd name="connsiteY129" fmla="*/ 403710 h 1605023"/>
              <a:gd name="connsiteX130" fmla="*/ 320542 w 10680562"/>
              <a:gd name="connsiteY130" fmla="*/ 396592 h 1605023"/>
              <a:gd name="connsiteX131" fmla="*/ 522426 w 10680562"/>
              <a:gd name="connsiteY131" fmla="*/ 407158 h 1605023"/>
              <a:gd name="connsiteX132" fmla="*/ 549068 w 10680562"/>
              <a:gd name="connsiteY132" fmla="*/ 407418 h 1605023"/>
              <a:gd name="connsiteX133" fmla="*/ 571100 w 10680562"/>
              <a:gd name="connsiteY133" fmla="*/ 400562 h 1605023"/>
              <a:gd name="connsiteX134" fmla="*/ 575457 w 10680562"/>
              <a:gd name="connsiteY134" fmla="*/ 392801 h 1605023"/>
              <a:gd name="connsiteX135" fmla="*/ 589968 w 10680562"/>
              <a:gd name="connsiteY135" fmla="*/ 391807 h 1605023"/>
              <a:gd name="connsiteX136" fmla="*/ 593649 w 10680562"/>
              <a:gd name="connsiteY136" fmla="*/ 390062 h 1605023"/>
              <a:gd name="connsiteX137" fmla="*/ 614928 w 10680562"/>
              <a:gd name="connsiteY137" fmla="*/ 381544 h 1605023"/>
              <a:gd name="connsiteX138" fmla="*/ 722580 w 10680562"/>
              <a:gd name="connsiteY138" fmla="*/ 392722 h 1605023"/>
              <a:gd name="connsiteX139" fmla="*/ 946884 w 10680562"/>
              <a:gd name="connsiteY139" fmla="*/ 411854 h 1605023"/>
              <a:gd name="connsiteX140" fmla="*/ 1210905 w 10680562"/>
              <a:gd name="connsiteY140" fmla="*/ 432414 h 1605023"/>
              <a:gd name="connsiteX141" fmla="*/ 1377854 w 10680562"/>
              <a:gd name="connsiteY141" fmla="*/ 429745 h 1605023"/>
              <a:gd name="connsiteX142" fmla="*/ 1391004 w 10680562"/>
              <a:gd name="connsiteY142" fmla="*/ 441307 h 1605023"/>
              <a:gd name="connsiteX143" fmla="*/ 1406953 w 10680562"/>
              <a:gd name="connsiteY143" fmla="*/ 447889 h 1605023"/>
              <a:gd name="connsiteX144" fmla="*/ 1409246 w 10680562"/>
              <a:gd name="connsiteY144" fmla="*/ 446765 h 1605023"/>
              <a:gd name="connsiteX145" fmla="*/ 1428800 w 10680562"/>
              <a:gd name="connsiteY145" fmla="*/ 448677 h 1605023"/>
              <a:gd name="connsiteX146" fmla="*/ 1432402 w 10680562"/>
              <a:gd name="connsiteY146" fmla="*/ 452956 h 1605023"/>
              <a:gd name="connsiteX147" fmla="*/ 1606578 w 10680562"/>
              <a:gd name="connsiteY147" fmla="*/ 430870 h 1605023"/>
              <a:gd name="connsiteX148" fmla="*/ 1647476 w 10680562"/>
              <a:gd name="connsiteY148" fmla="*/ 438687 h 1605023"/>
              <a:gd name="connsiteX149" fmla="*/ 1655866 w 10680562"/>
              <a:gd name="connsiteY149" fmla="*/ 439472 h 1605023"/>
              <a:gd name="connsiteX150" fmla="*/ 1656096 w 10680562"/>
              <a:gd name="connsiteY150" fmla="*/ 439162 h 1605023"/>
              <a:gd name="connsiteX151" fmla="*/ 1670708 w 10680562"/>
              <a:gd name="connsiteY151" fmla="*/ 412530 h 1605023"/>
              <a:gd name="connsiteX152" fmla="*/ 1737953 w 10680562"/>
              <a:gd name="connsiteY152" fmla="*/ 399496 h 1605023"/>
              <a:gd name="connsiteX153" fmla="*/ 1848192 w 10680562"/>
              <a:gd name="connsiteY153" fmla="*/ 376032 h 1605023"/>
              <a:gd name="connsiteX154" fmla="*/ 1954077 w 10680562"/>
              <a:gd name="connsiteY154" fmla="*/ 352621 h 1605023"/>
              <a:gd name="connsiteX155" fmla="*/ 1993047 w 10680562"/>
              <a:gd name="connsiteY155" fmla="*/ 346068 h 1605023"/>
              <a:gd name="connsiteX156" fmla="*/ 2059719 w 10680562"/>
              <a:gd name="connsiteY156" fmla="*/ 325903 h 1605023"/>
              <a:gd name="connsiteX157" fmla="*/ 2088528 w 10680562"/>
              <a:gd name="connsiteY157" fmla="*/ 311409 h 1605023"/>
              <a:gd name="connsiteX158" fmla="*/ 2090087 w 10680562"/>
              <a:gd name="connsiteY158" fmla="*/ 311676 h 1605023"/>
              <a:gd name="connsiteX159" fmla="*/ 2091700 w 10680562"/>
              <a:gd name="connsiteY159" fmla="*/ 307455 h 1605023"/>
              <a:gd name="connsiteX160" fmla="*/ 2096989 w 10680562"/>
              <a:gd name="connsiteY160" fmla="*/ 304649 h 1605023"/>
              <a:gd name="connsiteX161" fmla="*/ 2113325 w 10680562"/>
              <a:gd name="connsiteY161" fmla="*/ 302764 h 1605023"/>
              <a:gd name="connsiteX162" fmla="*/ 2119780 w 10680562"/>
              <a:gd name="connsiteY162" fmla="*/ 303007 h 1605023"/>
              <a:gd name="connsiteX163" fmla="*/ 2128562 w 10680562"/>
              <a:gd name="connsiteY163" fmla="*/ 301336 h 1605023"/>
              <a:gd name="connsiteX164" fmla="*/ 2128679 w 10680562"/>
              <a:gd name="connsiteY164" fmla="*/ 300991 h 1605023"/>
              <a:gd name="connsiteX165" fmla="*/ 2179558 w 10680562"/>
              <a:gd name="connsiteY165" fmla="*/ 299095 h 1605023"/>
              <a:gd name="connsiteX166" fmla="*/ 2223277 w 10680562"/>
              <a:gd name="connsiteY166" fmla="*/ 260239 h 1605023"/>
              <a:gd name="connsiteX167" fmla="*/ 2243644 w 10680562"/>
              <a:gd name="connsiteY167" fmla="*/ 251110 h 1605023"/>
              <a:gd name="connsiteX168" fmla="*/ 2253986 w 10680562"/>
              <a:gd name="connsiteY168" fmla="*/ 244616 h 1605023"/>
              <a:gd name="connsiteX169" fmla="*/ 2254285 w 10680562"/>
              <a:gd name="connsiteY169" fmla="*/ 243167 h 1605023"/>
              <a:gd name="connsiteX170" fmla="*/ 2295037 w 10680562"/>
              <a:gd name="connsiteY170" fmla="*/ 242433 h 1605023"/>
              <a:gd name="connsiteX171" fmla="*/ 2299648 w 10680562"/>
              <a:gd name="connsiteY171" fmla="*/ 239896 h 1605023"/>
              <a:gd name="connsiteX172" fmla="*/ 2327237 w 10680562"/>
              <a:gd name="connsiteY172" fmla="*/ 242539 h 1605023"/>
              <a:gd name="connsiteX173" fmla="*/ 2340943 w 10680562"/>
              <a:gd name="connsiteY173" fmla="*/ 242239 h 1605023"/>
              <a:gd name="connsiteX174" fmla="*/ 2345943 w 10680562"/>
              <a:gd name="connsiteY174" fmla="*/ 245589 h 1605023"/>
              <a:gd name="connsiteX175" fmla="*/ 2365602 w 10680562"/>
              <a:gd name="connsiteY175" fmla="*/ 243403 h 1605023"/>
              <a:gd name="connsiteX176" fmla="*/ 2367433 w 10680562"/>
              <a:gd name="connsiteY176" fmla="*/ 241858 h 1605023"/>
              <a:gd name="connsiteX177" fmla="*/ 2385231 w 10680562"/>
              <a:gd name="connsiteY177" fmla="*/ 244873 h 1605023"/>
              <a:gd name="connsiteX178" fmla="*/ 2402059 w 10680562"/>
              <a:gd name="connsiteY178" fmla="*/ 253223 h 1605023"/>
              <a:gd name="connsiteX179" fmla="*/ 2719020 w 10680562"/>
              <a:gd name="connsiteY179" fmla="*/ 235271 h 1605023"/>
              <a:gd name="connsiteX180" fmla="*/ 2877308 w 10680562"/>
              <a:gd name="connsiteY180" fmla="*/ 208630 h 1605023"/>
              <a:gd name="connsiteX181" fmla="*/ 3051375 w 10680562"/>
              <a:gd name="connsiteY181" fmla="*/ 154110 h 1605023"/>
              <a:gd name="connsiteX182" fmla="*/ 3104837 w 10680562"/>
              <a:gd name="connsiteY182" fmla="*/ 135199 h 1605023"/>
              <a:gd name="connsiteX183" fmla="*/ 3159836 w 10680562"/>
              <a:gd name="connsiteY183" fmla="*/ 142694 h 1605023"/>
              <a:gd name="connsiteX184" fmla="*/ 3177510 w 10680562"/>
              <a:gd name="connsiteY184" fmla="*/ 130186 h 1605023"/>
              <a:gd name="connsiteX185" fmla="*/ 3180470 w 10680562"/>
              <a:gd name="connsiteY185" fmla="*/ 127764 h 1605023"/>
              <a:gd name="connsiteX186" fmla="*/ 3194216 w 10680562"/>
              <a:gd name="connsiteY186" fmla="*/ 123837 h 1605023"/>
              <a:gd name="connsiteX187" fmla="*/ 3214710 w 10680562"/>
              <a:gd name="connsiteY187" fmla="*/ 104451 h 1605023"/>
              <a:gd name="connsiteX188" fmla="*/ 3240671 w 10680562"/>
              <a:gd name="connsiteY188" fmla="*/ 99232 h 1605023"/>
              <a:gd name="connsiteX189" fmla="*/ 3366544 w 10680562"/>
              <a:gd name="connsiteY189" fmla="*/ 82506 h 1605023"/>
              <a:gd name="connsiteX190" fmla="*/ 3440424 w 10680562"/>
              <a:gd name="connsiteY190" fmla="*/ 67891 h 1605023"/>
              <a:gd name="connsiteX191" fmla="*/ 3466248 w 10680562"/>
              <a:gd name="connsiteY191" fmla="*/ 55103 h 1605023"/>
              <a:gd name="connsiteX192" fmla="*/ 3503820 w 10680562"/>
              <a:gd name="connsiteY192" fmla="*/ 42110 h 1605023"/>
              <a:gd name="connsiteX193" fmla="*/ 3568389 w 10680562"/>
              <a:gd name="connsiteY193" fmla="*/ 13576 h 1605023"/>
              <a:gd name="connsiteX194" fmla="*/ 3604089 w 10680562"/>
              <a:gd name="connsiteY194" fmla="*/ 6980 h 1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680562" h="1605023">
                <a:moveTo>
                  <a:pt x="3617689" y="0"/>
                </a:moveTo>
                <a:lnTo>
                  <a:pt x="3635901" y="7738"/>
                </a:lnTo>
                <a:cubicBezTo>
                  <a:pt x="3636815" y="-13593"/>
                  <a:pt x="3674070" y="21953"/>
                  <a:pt x="3690891" y="7049"/>
                </a:cubicBezTo>
                <a:cubicBezTo>
                  <a:pt x="3723615" y="8082"/>
                  <a:pt x="3780877" y="7675"/>
                  <a:pt x="3832247" y="13937"/>
                </a:cubicBezTo>
                <a:cubicBezTo>
                  <a:pt x="3878761" y="52737"/>
                  <a:pt x="3960967" y="15082"/>
                  <a:pt x="3999111" y="44624"/>
                </a:cubicBezTo>
                <a:cubicBezTo>
                  <a:pt x="4011661" y="48427"/>
                  <a:pt x="4023440" y="49464"/>
                  <a:pt x="4034676" y="48775"/>
                </a:cubicBezTo>
                <a:lnTo>
                  <a:pt x="4065394" y="42879"/>
                </a:lnTo>
                <a:lnTo>
                  <a:pt x="4072648" y="33262"/>
                </a:lnTo>
                <a:lnTo>
                  <a:pt x="4092232" y="34026"/>
                </a:lnTo>
                <a:lnTo>
                  <a:pt x="4097470" y="32252"/>
                </a:lnTo>
                <a:cubicBezTo>
                  <a:pt x="4107476" y="28819"/>
                  <a:pt x="4117405" y="25741"/>
                  <a:pt x="4127488" y="24056"/>
                </a:cubicBezTo>
                <a:cubicBezTo>
                  <a:pt x="4122379" y="69900"/>
                  <a:pt x="4212421" y="17287"/>
                  <a:pt x="4190803" y="55685"/>
                </a:cubicBezTo>
                <a:cubicBezTo>
                  <a:pt x="4245322" y="54405"/>
                  <a:pt x="4210442" y="91290"/>
                  <a:pt x="4269333" y="54186"/>
                </a:cubicBezTo>
                <a:cubicBezTo>
                  <a:pt x="4360007" y="84494"/>
                  <a:pt x="4405441" y="66275"/>
                  <a:pt x="4481486" y="116915"/>
                </a:cubicBezTo>
                <a:cubicBezTo>
                  <a:pt x="4469366" y="96298"/>
                  <a:pt x="4624978" y="141388"/>
                  <a:pt x="4651418" y="150071"/>
                </a:cubicBezTo>
                <a:lnTo>
                  <a:pt x="4863575" y="175458"/>
                </a:lnTo>
                <a:cubicBezTo>
                  <a:pt x="4867452" y="182323"/>
                  <a:pt x="5007365" y="209256"/>
                  <a:pt x="5013635" y="213928"/>
                </a:cubicBezTo>
                <a:lnTo>
                  <a:pt x="5203044" y="228946"/>
                </a:lnTo>
                <a:lnTo>
                  <a:pt x="5207070" y="235105"/>
                </a:lnTo>
                <a:lnTo>
                  <a:pt x="5224253" y="240320"/>
                </a:lnTo>
                <a:lnTo>
                  <a:pt x="5256736" y="254811"/>
                </a:lnTo>
                <a:lnTo>
                  <a:pt x="5264095" y="253567"/>
                </a:lnTo>
                <a:lnTo>
                  <a:pt x="5315084" y="269264"/>
                </a:lnTo>
                <a:lnTo>
                  <a:pt x="5316393" y="267603"/>
                </a:lnTo>
                <a:cubicBezTo>
                  <a:pt x="5320500" y="264235"/>
                  <a:pt x="5325719" y="262424"/>
                  <a:pt x="5333427" y="263823"/>
                </a:cubicBezTo>
                <a:cubicBezTo>
                  <a:pt x="5330520" y="234164"/>
                  <a:pt x="5341605" y="254143"/>
                  <a:pt x="5364589" y="260882"/>
                </a:cubicBezTo>
                <a:cubicBezTo>
                  <a:pt x="5365199" y="216323"/>
                  <a:pt x="5425089" y="252089"/>
                  <a:pt x="5443973" y="230866"/>
                </a:cubicBezTo>
                <a:cubicBezTo>
                  <a:pt x="5460840" y="236821"/>
                  <a:pt x="5478689" y="242307"/>
                  <a:pt x="5497201" y="247023"/>
                </a:cubicBezTo>
                <a:lnTo>
                  <a:pt x="5508269" y="249256"/>
                </a:lnTo>
                <a:lnTo>
                  <a:pt x="5508636" y="248880"/>
                </a:lnTo>
                <a:cubicBezTo>
                  <a:pt x="5511356" y="248469"/>
                  <a:pt x="5515116" y="248867"/>
                  <a:pt x="5520606" y="250400"/>
                </a:cubicBezTo>
                <a:lnTo>
                  <a:pt x="5528451" y="253330"/>
                </a:lnTo>
                <a:lnTo>
                  <a:pt x="5549923" y="257662"/>
                </a:lnTo>
                <a:lnTo>
                  <a:pt x="5558295" y="256364"/>
                </a:lnTo>
                <a:lnTo>
                  <a:pt x="5664799" y="278924"/>
                </a:lnTo>
                <a:lnTo>
                  <a:pt x="5796160" y="307979"/>
                </a:lnTo>
                <a:lnTo>
                  <a:pt x="5897647" y="339431"/>
                </a:lnTo>
                <a:cubicBezTo>
                  <a:pt x="5894921" y="322560"/>
                  <a:pt x="5962532" y="357207"/>
                  <a:pt x="5978838" y="367970"/>
                </a:cubicBezTo>
                <a:cubicBezTo>
                  <a:pt x="6035145" y="375765"/>
                  <a:pt x="6006578" y="380813"/>
                  <a:pt x="6050367" y="386341"/>
                </a:cubicBezTo>
                <a:cubicBezTo>
                  <a:pt x="6051161" y="391932"/>
                  <a:pt x="6137489" y="380709"/>
                  <a:pt x="6140609" y="385135"/>
                </a:cubicBezTo>
                <a:cubicBezTo>
                  <a:pt x="6205928" y="424013"/>
                  <a:pt x="6248816" y="452185"/>
                  <a:pt x="6302950" y="448183"/>
                </a:cubicBezTo>
                <a:lnTo>
                  <a:pt x="6308533" y="448551"/>
                </a:lnTo>
                <a:lnTo>
                  <a:pt x="6340278" y="468555"/>
                </a:lnTo>
                <a:lnTo>
                  <a:pt x="6341685" y="467587"/>
                </a:lnTo>
                <a:cubicBezTo>
                  <a:pt x="6345560" y="465876"/>
                  <a:pt x="6349786" y="465470"/>
                  <a:pt x="6354862" y="467794"/>
                </a:cubicBezTo>
                <a:cubicBezTo>
                  <a:pt x="6361260" y="446013"/>
                  <a:pt x="6363438" y="462250"/>
                  <a:pt x="6377840" y="471024"/>
                </a:cubicBezTo>
                <a:cubicBezTo>
                  <a:pt x="6390990" y="439154"/>
                  <a:pt x="6423334" y="475084"/>
                  <a:pt x="6442804" y="463091"/>
                </a:cubicBezTo>
                <a:cubicBezTo>
                  <a:pt x="6453090" y="470255"/>
                  <a:pt x="6464204" y="477252"/>
                  <a:pt x="6476009" y="483807"/>
                </a:cubicBezTo>
                <a:lnTo>
                  <a:pt x="6483237" y="487308"/>
                </a:lnTo>
                <a:lnTo>
                  <a:pt x="6483605" y="487102"/>
                </a:lnTo>
                <a:cubicBezTo>
                  <a:pt x="6485654" y="487272"/>
                  <a:pt x="6488212" y="488201"/>
                  <a:pt x="6491673" y="490243"/>
                </a:cubicBezTo>
                <a:lnTo>
                  <a:pt x="6496411" y="493689"/>
                </a:lnTo>
                <a:lnTo>
                  <a:pt x="6510429" y="500479"/>
                </a:lnTo>
                <a:lnTo>
                  <a:pt x="6516750" y="500983"/>
                </a:lnTo>
                <a:cubicBezTo>
                  <a:pt x="6541864" y="496675"/>
                  <a:pt x="6554866" y="452619"/>
                  <a:pt x="6580199" y="483318"/>
                </a:cubicBezTo>
                <a:cubicBezTo>
                  <a:pt x="6622601" y="489571"/>
                  <a:pt x="6654587" y="470617"/>
                  <a:pt x="6690237" y="493051"/>
                </a:cubicBezTo>
                <a:cubicBezTo>
                  <a:pt x="6729957" y="498806"/>
                  <a:pt x="6766252" y="494451"/>
                  <a:pt x="6798356" y="506748"/>
                </a:cubicBezTo>
                <a:cubicBezTo>
                  <a:pt x="6813529" y="501270"/>
                  <a:pt x="6826992" y="500232"/>
                  <a:pt x="6837102" y="513677"/>
                </a:cubicBezTo>
                <a:cubicBezTo>
                  <a:pt x="6874837" y="515764"/>
                  <a:pt x="6887115" y="500833"/>
                  <a:pt x="6907934" y="517339"/>
                </a:cubicBezTo>
                <a:cubicBezTo>
                  <a:pt x="6934086" y="494196"/>
                  <a:pt x="6933260" y="504492"/>
                  <a:pt x="6941474" y="513632"/>
                </a:cubicBezTo>
                <a:lnTo>
                  <a:pt x="6942754" y="514394"/>
                </a:lnTo>
                <a:lnTo>
                  <a:pt x="6946363" y="511066"/>
                </a:lnTo>
                <a:lnTo>
                  <a:pt x="6952592" y="510252"/>
                </a:lnTo>
                <a:lnTo>
                  <a:pt x="6968398" y="513946"/>
                </a:lnTo>
                <a:lnTo>
                  <a:pt x="6974142" y="516310"/>
                </a:lnTo>
                <a:cubicBezTo>
                  <a:pt x="6978173" y="517574"/>
                  <a:pt x="6980948" y="517948"/>
                  <a:pt x="6982971" y="517694"/>
                </a:cubicBezTo>
                <a:lnTo>
                  <a:pt x="6983252" y="517416"/>
                </a:lnTo>
                <a:lnTo>
                  <a:pt x="6991400" y="519321"/>
                </a:lnTo>
                <a:cubicBezTo>
                  <a:pt x="7005004" y="523242"/>
                  <a:pt x="7018100" y="527732"/>
                  <a:pt x="7030460" y="532556"/>
                </a:cubicBezTo>
                <a:cubicBezTo>
                  <a:pt x="7044917" y="516932"/>
                  <a:pt x="7088472" y="545083"/>
                  <a:pt x="7089916" y="511503"/>
                </a:cubicBezTo>
                <a:cubicBezTo>
                  <a:pt x="7106785" y="517039"/>
                  <a:pt x="7114554" y="532321"/>
                  <a:pt x="7113059" y="509904"/>
                </a:cubicBezTo>
                <a:cubicBezTo>
                  <a:pt x="7118735" y="511110"/>
                  <a:pt x="7122641" y="509850"/>
                  <a:pt x="7125755" y="507393"/>
                </a:cubicBezTo>
                <a:lnTo>
                  <a:pt x="7126765" y="506166"/>
                </a:lnTo>
                <a:lnTo>
                  <a:pt x="7164175" y="519011"/>
                </a:lnTo>
                <a:lnTo>
                  <a:pt x="7169654" y="518219"/>
                </a:lnTo>
                <a:lnTo>
                  <a:pt x="7193386" y="529788"/>
                </a:lnTo>
                <a:lnTo>
                  <a:pt x="7205997" y="534060"/>
                </a:lnTo>
                <a:lnTo>
                  <a:pt x="7208842" y="538783"/>
                </a:lnTo>
                <a:cubicBezTo>
                  <a:pt x="7212314" y="541931"/>
                  <a:pt x="7217803" y="543928"/>
                  <a:pt x="7227817" y="543304"/>
                </a:cubicBezTo>
                <a:lnTo>
                  <a:pt x="7230267" y="542497"/>
                </a:lnTo>
                <a:lnTo>
                  <a:pt x="7244913" y="551160"/>
                </a:lnTo>
                <a:cubicBezTo>
                  <a:pt x="7249453" y="554807"/>
                  <a:pt x="7253253" y="559130"/>
                  <a:pt x="7255970" y="564383"/>
                </a:cubicBezTo>
                <a:cubicBezTo>
                  <a:pt x="7315146" y="548103"/>
                  <a:pt x="7361553" y="579076"/>
                  <a:pt x="7421156" y="584155"/>
                </a:cubicBezTo>
                <a:cubicBezTo>
                  <a:pt x="7465612" y="613750"/>
                  <a:pt x="7546249" y="613142"/>
                  <a:pt x="7553166" y="653085"/>
                </a:cubicBezTo>
                <a:cubicBezTo>
                  <a:pt x="7562552" y="609214"/>
                  <a:pt x="7673998" y="724531"/>
                  <a:pt x="7643092" y="662482"/>
                </a:cubicBezTo>
                <a:lnTo>
                  <a:pt x="7896429" y="689054"/>
                </a:lnTo>
                <a:cubicBezTo>
                  <a:pt x="7940867" y="662251"/>
                  <a:pt x="7914217" y="689365"/>
                  <a:pt x="7954620" y="689481"/>
                </a:cubicBezTo>
                <a:cubicBezTo>
                  <a:pt x="7937756" y="718000"/>
                  <a:pt x="8005608" y="680123"/>
                  <a:pt x="8000803" y="714583"/>
                </a:cubicBezTo>
                <a:cubicBezTo>
                  <a:pt x="8008309" y="713512"/>
                  <a:pt x="8015731" y="711389"/>
                  <a:pt x="8023216" y="709000"/>
                </a:cubicBezTo>
                <a:lnTo>
                  <a:pt x="8027136" y="707765"/>
                </a:lnTo>
                <a:lnTo>
                  <a:pt x="8041622" y="708731"/>
                </a:lnTo>
                <a:lnTo>
                  <a:pt x="8047209" y="701624"/>
                </a:lnTo>
                <a:lnTo>
                  <a:pt x="8070088" y="697789"/>
                </a:lnTo>
                <a:cubicBezTo>
                  <a:pt x="8078424" y="697492"/>
                  <a:pt x="8087123" y="698508"/>
                  <a:pt x="8096332" y="701624"/>
                </a:cubicBezTo>
                <a:cubicBezTo>
                  <a:pt x="8123926" y="724651"/>
                  <a:pt x="8185640" y="697894"/>
                  <a:pt x="8219225" y="728069"/>
                </a:cubicBezTo>
                <a:cubicBezTo>
                  <a:pt x="8232644" y="736562"/>
                  <a:pt x="8280723" y="746936"/>
                  <a:pt x="8293793" y="739200"/>
                </a:cubicBezTo>
                <a:cubicBezTo>
                  <a:pt x="8304636" y="739365"/>
                  <a:pt x="8314843" y="745516"/>
                  <a:pt x="8323753" y="736063"/>
                </a:cubicBezTo>
                <a:cubicBezTo>
                  <a:pt x="8336542" y="725164"/>
                  <a:pt x="8363344" y="752699"/>
                  <a:pt x="8364496" y="736635"/>
                </a:cubicBezTo>
                <a:cubicBezTo>
                  <a:pt x="8383724" y="755702"/>
                  <a:pt x="8414211" y="733717"/>
                  <a:pt x="8437662" y="731942"/>
                </a:cubicBezTo>
                <a:cubicBezTo>
                  <a:pt x="8451685" y="749699"/>
                  <a:pt x="8487061" y="728469"/>
                  <a:pt x="8533764" y="735554"/>
                </a:cubicBezTo>
                <a:cubicBezTo>
                  <a:pt x="8548878" y="755832"/>
                  <a:pt x="8565301" y="740114"/>
                  <a:pt x="8596769" y="769632"/>
                </a:cubicBezTo>
                <a:cubicBezTo>
                  <a:pt x="8598880" y="767829"/>
                  <a:pt x="8601326" y="766261"/>
                  <a:pt x="8604035" y="764982"/>
                </a:cubicBezTo>
                <a:cubicBezTo>
                  <a:pt x="8619777" y="757551"/>
                  <a:pt x="8640772" y="761213"/>
                  <a:pt x="8650929" y="773164"/>
                </a:cubicBezTo>
                <a:cubicBezTo>
                  <a:pt x="8702615" y="814545"/>
                  <a:pt x="8757170" y="823762"/>
                  <a:pt x="8806497" y="839707"/>
                </a:cubicBezTo>
                <a:cubicBezTo>
                  <a:pt x="8863157" y="854381"/>
                  <a:pt x="8833749" y="812347"/>
                  <a:pt x="8898377" y="854651"/>
                </a:cubicBezTo>
                <a:cubicBezTo>
                  <a:pt x="8909161" y="844048"/>
                  <a:pt x="8918437" y="845186"/>
                  <a:pt x="8932389" y="853846"/>
                </a:cubicBezTo>
                <a:cubicBezTo>
                  <a:pt x="8960146" y="860074"/>
                  <a:pt x="8965550" y="829338"/>
                  <a:pt x="8989288" y="852877"/>
                </a:cubicBezTo>
                <a:cubicBezTo>
                  <a:pt x="8988278" y="835633"/>
                  <a:pt x="9043995" y="856467"/>
                  <a:pt x="9035275" y="837110"/>
                </a:cubicBezTo>
                <a:cubicBezTo>
                  <a:pt x="9060165" y="838647"/>
                  <a:pt x="9108456" y="858499"/>
                  <a:pt x="9138626" y="862106"/>
                </a:cubicBezTo>
                <a:cubicBezTo>
                  <a:pt x="9165080" y="876547"/>
                  <a:pt x="9174888" y="860404"/>
                  <a:pt x="9216298" y="858754"/>
                </a:cubicBezTo>
                <a:cubicBezTo>
                  <a:pt x="9230418" y="871192"/>
                  <a:pt x="9244774" y="868822"/>
                  <a:pt x="9259941" y="861843"/>
                </a:cubicBezTo>
                <a:cubicBezTo>
                  <a:pt x="9297647" y="870955"/>
                  <a:pt x="9335980" y="863006"/>
                  <a:pt x="9380407" y="864825"/>
                </a:cubicBezTo>
                <a:cubicBezTo>
                  <a:pt x="9424338" y="883720"/>
                  <a:pt x="9443322" y="899138"/>
                  <a:pt x="9490772" y="901190"/>
                </a:cubicBezTo>
                <a:cubicBezTo>
                  <a:pt x="9530410" y="933396"/>
                  <a:pt x="9546422" y="928548"/>
                  <a:pt x="9584982" y="935980"/>
                </a:cubicBezTo>
                <a:cubicBezTo>
                  <a:pt x="9629819" y="954269"/>
                  <a:pt x="9718219" y="986435"/>
                  <a:pt x="9759797" y="1010923"/>
                </a:cubicBezTo>
                <a:cubicBezTo>
                  <a:pt x="9801376" y="1035410"/>
                  <a:pt x="9804503" y="1066293"/>
                  <a:pt x="9834455" y="1082908"/>
                </a:cubicBezTo>
                <a:cubicBezTo>
                  <a:pt x="9864406" y="1099522"/>
                  <a:pt x="9891608" y="1087791"/>
                  <a:pt x="9939504" y="1110614"/>
                </a:cubicBezTo>
                <a:cubicBezTo>
                  <a:pt x="9978150" y="1098522"/>
                  <a:pt x="10034187" y="1166580"/>
                  <a:pt x="10077001" y="1160906"/>
                </a:cubicBezTo>
                <a:cubicBezTo>
                  <a:pt x="10084861" y="1190721"/>
                  <a:pt x="10164307" y="1234884"/>
                  <a:pt x="10178431" y="1244920"/>
                </a:cubicBezTo>
                <a:cubicBezTo>
                  <a:pt x="10210316" y="1215779"/>
                  <a:pt x="10222273" y="1306394"/>
                  <a:pt x="10248658" y="1309335"/>
                </a:cubicBezTo>
                <a:lnTo>
                  <a:pt x="10414709" y="1388645"/>
                </a:lnTo>
                <a:cubicBezTo>
                  <a:pt x="10473963" y="1440373"/>
                  <a:pt x="10538857" y="1454568"/>
                  <a:pt x="10592469" y="1543828"/>
                </a:cubicBezTo>
                <a:cubicBezTo>
                  <a:pt x="10651538" y="1531501"/>
                  <a:pt x="10660082" y="1567462"/>
                  <a:pt x="10674941" y="1597388"/>
                </a:cubicBezTo>
                <a:lnTo>
                  <a:pt x="10680562" y="1605023"/>
                </a:lnTo>
                <a:lnTo>
                  <a:pt x="0" y="1605023"/>
                </a:lnTo>
                <a:lnTo>
                  <a:pt x="0" y="415048"/>
                </a:lnTo>
                <a:lnTo>
                  <a:pt x="9656" y="416044"/>
                </a:lnTo>
                <a:cubicBezTo>
                  <a:pt x="66794" y="420549"/>
                  <a:pt x="142962" y="423374"/>
                  <a:pt x="179196" y="423071"/>
                </a:cubicBezTo>
                <a:cubicBezTo>
                  <a:pt x="202136" y="418172"/>
                  <a:pt x="228694" y="392385"/>
                  <a:pt x="250912" y="408617"/>
                </a:cubicBezTo>
                <a:cubicBezTo>
                  <a:pt x="249389" y="392611"/>
                  <a:pt x="280512" y="416185"/>
                  <a:pt x="291375" y="403710"/>
                </a:cubicBezTo>
                <a:cubicBezTo>
                  <a:pt x="298635" y="393187"/>
                  <a:pt x="309770" y="397885"/>
                  <a:pt x="320542" y="396592"/>
                </a:cubicBezTo>
                <a:cubicBezTo>
                  <a:pt x="359051" y="397166"/>
                  <a:pt x="484339" y="405354"/>
                  <a:pt x="522426" y="407158"/>
                </a:cubicBezTo>
                <a:cubicBezTo>
                  <a:pt x="532069" y="408997"/>
                  <a:pt x="540856" y="408831"/>
                  <a:pt x="549068" y="407418"/>
                </a:cubicBezTo>
                <a:lnTo>
                  <a:pt x="571100" y="400562"/>
                </a:lnTo>
                <a:lnTo>
                  <a:pt x="575457" y="392801"/>
                </a:lnTo>
                <a:lnTo>
                  <a:pt x="589968" y="391807"/>
                </a:lnTo>
                <a:lnTo>
                  <a:pt x="593649" y="390062"/>
                </a:lnTo>
                <a:cubicBezTo>
                  <a:pt x="600667" y="386700"/>
                  <a:pt x="607669" y="383607"/>
                  <a:pt x="614928" y="381544"/>
                </a:cubicBezTo>
                <a:cubicBezTo>
                  <a:pt x="636416" y="381988"/>
                  <a:pt x="667253" y="387671"/>
                  <a:pt x="722580" y="392722"/>
                </a:cubicBezTo>
                <a:cubicBezTo>
                  <a:pt x="792539" y="408114"/>
                  <a:pt x="885615" y="380106"/>
                  <a:pt x="946884" y="411854"/>
                </a:cubicBezTo>
                <a:cubicBezTo>
                  <a:pt x="1028270" y="418469"/>
                  <a:pt x="1139077" y="429433"/>
                  <a:pt x="1210905" y="432414"/>
                </a:cubicBezTo>
                <a:cubicBezTo>
                  <a:pt x="1270803" y="429423"/>
                  <a:pt x="1321921" y="453757"/>
                  <a:pt x="1377854" y="429745"/>
                </a:cubicBezTo>
                <a:cubicBezTo>
                  <a:pt x="1381419" y="434564"/>
                  <a:pt x="1385901" y="438319"/>
                  <a:pt x="1391004" y="441307"/>
                </a:cubicBezTo>
                <a:lnTo>
                  <a:pt x="1406953" y="447889"/>
                </a:lnTo>
                <a:lnTo>
                  <a:pt x="1409246" y="446765"/>
                </a:lnTo>
                <a:cubicBezTo>
                  <a:pt x="1419066" y="444804"/>
                  <a:pt x="1424836" y="446037"/>
                  <a:pt x="1428800" y="448677"/>
                </a:cubicBezTo>
                <a:lnTo>
                  <a:pt x="1432402" y="452956"/>
                </a:lnTo>
                <a:lnTo>
                  <a:pt x="1606578" y="430870"/>
                </a:lnTo>
                <a:cubicBezTo>
                  <a:pt x="1619625" y="433971"/>
                  <a:pt x="1633347" y="436643"/>
                  <a:pt x="1647476" y="438687"/>
                </a:cubicBezTo>
                <a:lnTo>
                  <a:pt x="1655866" y="439472"/>
                </a:lnTo>
                <a:lnTo>
                  <a:pt x="1656096" y="439162"/>
                </a:lnTo>
                <a:cubicBezTo>
                  <a:pt x="1658061" y="438636"/>
                  <a:pt x="1666503" y="411823"/>
                  <a:pt x="1670708" y="412530"/>
                </a:cubicBezTo>
                <a:lnTo>
                  <a:pt x="1737953" y="399496"/>
                </a:lnTo>
                <a:lnTo>
                  <a:pt x="1848192" y="376032"/>
                </a:lnTo>
                <a:cubicBezTo>
                  <a:pt x="1887458" y="368088"/>
                  <a:pt x="1918458" y="352092"/>
                  <a:pt x="1954077" y="352621"/>
                </a:cubicBezTo>
                <a:cubicBezTo>
                  <a:pt x="1965180" y="342609"/>
                  <a:pt x="1976973" y="337201"/>
                  <a:pt x="1993047" y="346068"/>
                </a:cubicBezTo>
                <a:cubicBezTo>
                  <a:pt x="2028636" y="335449"/>
                  <a:pt x="2032293" y="317806"/>
                  <a:pt x="2059719" y="325903"/>
                </a:cubicBezTo>
                <a:cubicBezTo>
                  <a:pt x="2071905" y="296194"/>
                  <a:pt x="2076373" y="305826"/>
                  <a:pt x="2088528" y="311409"/>
                </a:cubicBezTo>
                <a:lnTo>
                  <a:pt x="2090087" y="311676"/>
                </a:lnTo>
                <a:lnTo>
                  <a:pt x="2091700" y="307455"/>
                </a:lnTo>
                <a:lnTo>
                  <a:pt x="2096989" y="304649"/>
                </a:lnTo>
                <a:lnTo>
                  <a:pt x="2113325" y="302764"/>
                </a:lnTo>
                <a:lnTo>
                  <a:pt x="2119780" y="303007"/>
                </a:lnTo>
                <a:cubicBezTo>
                  <a:pt x="2124111" y="302819"/>
                  <a:pt x="2126840" y="302239"/>
                  <a:pt x="2128562" y="301336"/>
                </a:cubicBezTo>
                <a:cubicBezTo>
                  <a:pt x="2128600" y="301221"/>
                  <a:pt x="2128640" y="301107"/>
                  <a:pt x="2128679" y="300991"/>
                </a:cubicBezTo>
                <a:lnTo>
                  <a:pt x="2179558" y="299095"/>
                </a:lnTo>
                <a:cubicBezTo>
                  <a:pt x="2184857" y="280099"/>
                  <a:pt x="2238998" y="291238"/>
                  <a:pt x="2223277" y="260239"/>
                </a:cubicBezTo>
                <a:cubicBezTo>
                  <a:pt x="2241523" y="259676"/>
                  <a:pt x="2256386" y="270988"/>
                  <a:pt x="2243644" y="251110"/>
                </a:cubicBezTo>
                <a:cubicBezTo>
                  <a:pt x="2249448" y="250324"/>
                  <a:pt x="2252382" y="247882"/>
                  <a:pt x="2253986" y="244616"/>
                </a:cubicBezTo>
                <a:lnTo>
                  <a:pt x="2254285" y="243167"/>
                </a:lnTo>
                <a:lnTo>
                  <a:pt x="2295037" y="242433"/>
                </a:lnTo>
                <a:lnTo>
                  <a:pt x="2299648" y="239896"/>
                </a:lnTo>
                <a:lnTo>
                  <a:pt x="2327237" y="242539"/>
                </a:lnTo>
                <a:lnTo>
                  <a:pt x="2340943" y="242239"/>
                </a:lnTo>
                <a:lnTo>
                  <a:pt x="2345943" y="245589"/>
                </a:lnTo>
                <a:cubicBezTo>
                  <a:pt x="2350718" y="247299"/>
                  <a:pt x="2356754" y="247292"/>
                  <a:pt x="2365602" y="243403"/>
                </a:cubicBezTo>
                <a:lnTo>
                  <a:pt x="2367433" y="241858"/>
                </a:lnTo>
                <a:lnTo>
                  <a:pt x="2385231" y="244873"/>
                </a:lnTo>
                <a:cubicBezTo>
                  <a:pt x="2391237" y="246682"/>
                  <a:pt x="2396907" y="249351"/>
                  <a:pt x="2402059" y="253223"/>
                </a:cubicBezTo>
                <a:cubicBezTo>
                  <a:pt x="2457690" y="251623"/>
                  <a:pt x="2639813" y="242704"/>
                  <a:pt x="2719020" y="235271"/>
                </a:cubicBezTo>
                <a:cubicBezTo>
                  <a:pt x="2762954" y="229515"/>
                  <a:pt x="2821915" y="222156"/>
                  <a:pt x="2877308" y="208630"/>
                </a:cubicBezTo>
                <a:cubicBezTo>
                  <a:pt x="2947949" y="226393"/>
                  <a:pt x="2978035" y="153757"/>
                  <a:pt x="3051375" y="154110"/>
                </a:cubicBezTo>
                <a:cubicBezTo>
                  <a:pt x="3078434" y="115011"/>
                  <a:pt x="3067807" y="148493"/>
                  <a:pt x="3104837" y="135199"/>
                </a:cubicBezTo>
                <a:cubicBezTo>
                  <a:pt x="3103880" y="166713"/>
                  <a:pt x="3146743" y="109780"/>
                  <a:pt x="3159836" y="142694"/>
                </a:cubicBezTo>
                <a:cubicBezTo>
                  <a:pt x="3166160" y="139232"/>
                  <a:pt x="3171875" y="134841"/>
                  <a:pt x="3177510" y="130186"/>
                </a:cubicBezTo>
                <a:lnTo>
                  <a:pt x="3180470" y="127764"/>
                </a:lnTo>
                <a:lnTo>
                  <a:pt x="3194216" y="123837"/>
                </a:lnTo>
                <a:lnTo>
                  <a:pt x="3214710" y="104451"/>
                </a:lnTo>
                <a:cubicBezTo>
                  <a:pt x="3222186" y="101416"/>
                  <a:pt x="3230663" y="99454"/>
                  <a:pt x="3240671" y="99232"/>
                </a:cubicBezTo>
                <a:cubicBezTo>
                  <a:pt x="3277606" y="111009"/>
                  <a:pt x="3320498" y="66221"/>
                  <a:pt x="3366544" y="82506"/>
                </a:cubicBezTo>
                <a:cubicBezTo>
                  <a:pt x="3383134" y="85775"/>
                  <a:pt x="3432393" y="79256"/>
                  <a:pt x="3440424" y="67891"/>
                </a:cubicBezTo>
                <a:cubicBezTo>
                  <a:pt x="3450432" y="64444"/>
                  <a:pt x="3462892" y="66649"/>
                  <a:pt x="3466248" y="55103"/>
                </a:cubicBezTo>
                <a:cubicBezTo>
                  <a:pt x="3472418" y="40954"/>
                  <a:pt x="3510917" y="57092"/>
                  <a:pt x="3503820" y="42110"/>
                </a:cubicBezTo>
                <a:lnTo>
                  <a:pt x="3568389" y="13576"/>
                </a:lnTo>
                <a:cubicBezTo>
                  <a:pt x="3579310" y="19318"/>
                  <a:pt x="3590168" y="14433"/>
                  <a:pt x="3604089" y="698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descr="En bild som visar Teckensnitt, text, Grafik, skärmbild">
            <a:extLst>
              <a:ext uri="{FF2B5EF4-FFF2-40B4-BE49-F238E27FC236}">
                <a16:creationId xmlns:a16="http://schemas.microsoft.com/office/drawing/2014/main" id="{8E8F330D-B31C-99F5-32B3-B8516CE12C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3123" y="3000708"/>
            <a:ext cx="3521122" cy="845070"/>
          </a:xfrm>
          <a:prstGeom prst="rect">
            <a:avLst/>
          </a:prstGeom>
        </p:spPr>
      </p:pic>
    </p:spTree>
    <p:extLst>
      <p:ext uri="{BB962C8B-B14F-4D97-AF65-F5344CB8AC3E}">
        <p14:creationId xmlns:p14="http://schemas.microsoft.com/office/powerpoint/2010/main" val="3241280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2">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E3CB843-9332-12FC-62B6-F750E6BB08EE}"/>
              </a:ext>
            </a:extLst>
          </p:cNvPr>
          <p:cNvSpPr>
            <a:spLocks noGrp="1"/>
          </p:cNvSpPr>
          <p:nvPr>
            <p:ph type="title"/>
          </p:nvPr>
        </p:nvSpPr>
        <p:spPr>
          <a:xfrm>
            <a:off x="630936" y="639520"/>
            <a:ext cx="3429000" cy="1719072"/>
          </a:xfrm>
        </p:spPr>
        <p:txBody>
          <a:bodyPr anchor="b">
            <a:normAutofit/>
          </a:bodyPr>
          <a:lstStyle/>
          <a:p>
            <a:r>
              <a:rPr lang="sv-SE" sz="5400"/>
              <a:t>Bosölägret 2021</a:t>
            </a:r>
          </a:p>
        </p:txBody>
      </p:sp>
      <p:sp>
        <p:nvSpPr>
          <p:cNvPr id="14"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tshållare för innehåll 4">
            <a:extLst>
              <a:ext uri="{FF2B5EF4-FFF2-40B4-BE49-F238E27FC236}">
                <a16:creationId xmlns:a16="http://schemas.microsoft.com/office/drawing/2014/main" id="{C61E6879-76AB-A632-E3BD-1D0E386678F4}"/>
              </a:ext>
            </a:extLst>
          </p:cNvPr>
          <p:cNvSpPr>
            <a:spLocks noGrp="1"/>
          </p:cNvSpPr>
          <p:nvPr>
            <p:ph idx="1"/>
          </p:nvPr>
        </p:nvSpPr>
        <p:spPr>
          <a:xfrm>
            <a:off x="630936" y="2807208"/>
            <a:ext cx="3429000" cy="3410712"/>
          </a:xfrm>
        </p:spPr>
        <p:txBody>
          <a:bodyPr anchor="t">
            <a:normAutofit/>
          </a:bodyPr>
          <a:lstStyle/>
          <a:p>
            <a:r>
              <a:rPr lang="sv-SE" sz="2200" dirty="0"/>
              <a:t>Albert, Jonathan och Louise är med på DHBs sommarläger för att se hur det funkar</a:t>
            </a:r>
          </a:p>
          <a:p>
            <a:r>
              <a:rPr lang="sv-SE" sz="2200" dirty="0"/>
              <a:t>Tanken är att UMS ska kunna ordna egna läger längre fram</a:t>
            </a:r>
          </a:p>
          <a:p>
            <a:r>
              <a:rPr lang="sv-SE" sz="2200" dirty="0"/>
              <a:t>Albert föreläser även på lägret</a:t>
            </a:r>
          </a:p>
        </p:txBody>
      </p:sp>
      <p:pic>
        <p:nvPicPr>
          <p:cNvPr id="4" name="Bildobjekt 3" descr="En bild som visar person, klädsel, utomhus, Människoansikte&#10;&#10;Automatiskt genererad beskrivning">
            <a:extLst>
              <a:ext uri="{FF2B5EF4-FFF2-40B4-BE49-F238E27FC236}">
                <a16:creationId xmlns:a16="http://schemas.microsoft.com/office/drawing/2014/main" id="{B4C8ADAB-E1E4-6BC1-6C5E-90D132097A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00"/>
          <a:stretch/>
        </p:blipFill>
        <p:spPr bwMode="auto">
          <a:xfrm>
            <a:off x="4654296" y="1027407"/>
            <a:ext cx="6903720" cy="4803185"/>
          </a:xfrm>
          <a:prstGeom prst="rect">
            <a:avLst/>
          </a:prstGeom>
          <a:noFill/>
        </p:spPr>
      </p:pic>
    </p:spTree>
    <p:extLst>
      <p:ext uri="{BB962C8B-B14F-4D97-AF65-F5344CB8AC3E}">
        <p14:creationId xmlns:p14="http://schemas.microsoft.com/office/powerpoint/2010/main" val="607817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E3CB843-9332-12FC-62B6-F750E6BB08EE}"/>
              </a:ext>
            </a:extLst>
          </p:cNvPr>
          <p:cNvSpPr>
            <a:spLocks noGrp="1"/>
          </p:cNvSpPr>
          <p:nvPr>
            <p:ph type="title"/>
          </p:nvPr>
        </p:nvSpPr>
        <p:spPr>
          <a:xfrm>
            <a:off x="630936" y="640080"/>
            <a:ext cx="4818888" cy="1481328"/>
          </a:xfrm>
        </p:spPr>
        <p:txBody>
          <a:bodyPr anchor="b">
            <a:normAutofit/>
          </a:bodyPr>
          <a:lstStyle/>
          <a:p>
            <a:r>
              <a:rPr lang="sv-SE" sz="5400" dirty="0"/>
              <a:t>Svåra tider</a:t>
            </a:r>
          </a:p>
        </p:txBody>
      </p:sp>
      <p:sp>
        <p:nvSpPr>
          <p:cNvPr id="1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tshållare för innehåll 4">
            <a:extLst>
              <a:ext uri="{FF2B5EF4-FFF2-40B4-BE49-F238E27FC236}">
                <a16:creationId xmlns:a16="http://schemas.microsoft.com/office/drawing/2014/main" id="{C61E6879-76AB-A632-E3BD-1D0E386678F4}"/>
              </a:ext>
            </a:extLst>
          </p:cNvPr>
          <p:cNvSpPr>
            <a:spLocks noGrp="1"/>
          </p:cNvSpPr>
          <p:nvPr>
            <p:ph idx="1"/>
          </p:nvPr>
        </p:nvSpPr>
        <p:spPr>
          <a:xfrm>
            <a:off x="630936" y="2660904"/>
            <a:ext cx="4818888" cy="3547872"/>
          </a:xfrm>
        </p:spPr>
        <p:txBody>
          <a:bodyPr anchor="t">
            <a:normAutofit/>
          </a:bodyPr>
          <a:lstStyle/>
          <a:p>
            <a:r>
              <a:rPr lang="sv-SE" sz="2200"/>
              <a:t>Under hösten 2021 tar pandemin fart igen och det blir svårt att träffas</a:t>
            </a:r>
          </a:p>
          <a:p>
            <a:r>
              <a:rPr lang="sv-SE" sz="2200"/>
              <a:t>Elin får nytt jobb och slutar som projektledare</a:t>
            </a:r>
          </a:p>
          <a:p>
            <a:r>
              <a:rPr lang="sv-SE" sz="2200"/>
              <a:t>Anna får svårt att jobba utan projektledare och slutar också</a:t>
            </a:r>
          </a:p>
          <a:p>
            <a:r>
              <a:rPr lang="sv-SE" sz="2200"/>
              <a:t>Projektet ligger nere från oktober 2021 till februari 2022</a:t>
            </a:r>
          </a:p>
        </p:txBody>
      </p:sp>
      <p:pic>
        <p:nvPicPr>
          <p:cNvPr id="6" name="Bild 5" descr="Moln med blixtar och regn med hel fyllning">
            <a:extLst>
              <a:ext uri="{FF2B5EF4-FFF2-40B4-BE49-F238E27FC236}">
                <a16:creationId xmlns:a16="http://schemas.microsoft.com/office/drawing/2014/main" id="{3F28AD44-E3C1-4617-D53B-C7E256F4AE0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4256907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E3CB843-9332-12FC-62B6-F750E6BB08EE}"/>
              </a:ext>
            </a:extLst>
          </p:cNvPr>
          <p:cNvSpPr>
            <a:spLocks noGrp="1"/>
          </p:cNvSpPr>
          <p:nvPr>
            <p:ph type="title"/>
          </p:nvPr>
        </p:nvSpPr>
        <p:spPr>
          <a:xfrm>
            <a:off x="630936" y="640080"/>
            <a:ext cx="4818888" cy="1481328"/>
          </a:xfrm>
        </p:spPr>
        <p:txBody>
          <a:bodyPr anchor="b">
            <a:normAutofit/>
          </a:bodyPr>
          <a:lstStyle/>
          <a:p>
            <a:r>
              <a:rPr lang="sv-SE" sz="5000"/>
              <a:t>Nystart och förlängning!</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tshållare för innehåll 4">
            <a:extLst>
              <a:ext uri="{FF2B5EF4-FFF2-40B4-BE49-F238E27FC236}">
                <a16:creationId xmlns:a16="http://schemas.microsoft.com/office/drawing/2014/main" id="{C61E6879-76AB-A632-E3BD-1D0E386678F4}"/>
              </a:ext>
            </a:extLst>
          </p:cNvPr>
          <p:cNvSpPr>
            <a:spLocks noGrp="1"/>
          </p:cNvSpPr>
          <p:nvPr>
            <p:ph idx="1"/>
          </p:nvPr>
        </p:nvSpPr>
        <p:spPr>
          <a:xfrm>
            <a:off x="630936" y="2660904"/>
            <a:ext cx="4818888" cy="3547872"/>
          </a:xfrm>
        </p:spPr>
        <p:txBody>
          <a:bodyPr anchor="t">
            <a:normAutofit/>
          </a:bodyPr>
          <a:lstStyle/>
          <a:p>
            <a:r>
              <a:rPr lang="sv-SE" sz="2200" dirty="0"/>
              <a:t>På grund av pandemin får vi förlängd tid för projektet med ett år.</a:t>
            </a:r>
          </a:p>
          <a:p>
            <a:r>
              <a:rPr lang="sv-SE" sz="2200" dirty="0"/>
              <a:t>Jenny Forsling och Denise Sandell börjar jobba i projektet</a:t>
            </a:r>
          </a:p>
          <a:p>
            <a:r>
              <a:rPr lang="sv-SE" sz="2200" dirty="0"/>
              <a:t>De flesta har nu vaccinerats mot Corona och vi kan börja träffas igen</a:t>
            </a:r>
          </a:p>
          <a:p>
            <a:r>
              <a:rPr lang="sv-SE" sz="2200" dirty="0"/>
              <a:t>Nu gäller det att ta igen förlorad tid!</a:t>
            </a:r>
          </a:p>
        </p:txBody>
      </p:sp>
      <p:pic>
        <p:nvPicPr>
          <p:cNvPr id="3" name="Bildobjekt 2" descr="En bild som visar person, Människoansikte, leende, klädsel&#10;&#10;Automatiskt genererad beskrivning">
            <a:extLst>
              <a:ext uri="{FF2B5EF4-FFF2-40B4-BE49-F238E27FC236}">
                <a16:creationId xmlns:a16="http://schemas.microsoft.com/office/drawing/2014/main" id="{440966E6-8103-F09E-3FED-50661034EE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rot="10800000">
            <a:off x="6099048" y="1381887"/>
            <a:ext cx="5458968" cy="4094226"/>
          </a:xfrm>
          <a:prstGeom prst="rect">
            <a:avLst/>
          </a:prstGeom>
          <a:noFill/>
        </p:spPr>
      </p:pic>
    </p:spTree>
    <p:extLst>
      <p:ext uri="{BB962C8B-B14F-4D97-AF65-F5344CB8AC3E}">
        <p14:creationId xmlns:p14="http://schemas.microsoft.com/office/powerpoint/2010/main" val="2574324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E3CB843-9332-12FC-62B6-F750E6BB08EE}"/>
              </a:ext>
            </a:extLst>
          </p:cNvPr>
          <p:cNvSpPr>
            <a:spLocks noGrp="1"/>
          </p:cNvSpPr>
          <p:nvPr>
            <p:ph type="title"/>
          </p:nvPr>
        </p:nvSpPr>
        <p:spPr>
          <a:xfrm>
            <a:off x="630936" y="640080"/>
            <a:ext cx="4818888" cy="1481328"/>
          </a:xfrm>
        </p:spPr>
        <p:txBody>
          <a:bodyPr anchor="b">
            <a:normAutofit/>
          </a:bodyPr>
          <a:lstStyle/>
          <a:p>
            <a:r>
              <a:rPr lang="sv-SE" sz="5000" dirty="0"/>
              <a:t>Skolbesök och bowlingturné</a:t>
            </a:r>
          </a:p>
        </p:txBody>
      </p:sp>
      <p:sp>
        <p:nvSpPr>
          <p:cNvPr id="15"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tshållare för innehåll 4">
            <a:extLst>
              <a:ext uri="{FF2B5EF4-FFF2-40B4-BE49-F238E27FC236}">
                <a16:creationId xmlns:a16="http://schemas.microsoft.com/office/drawing/2014/main" id="{C61E6879-76AB-A632-E3BD-1D0E386678F4}"/>
              </a:ext>
            </a:extLst>
          </p:cNvPr>
          <p:cNvSpPr>
            <a:spLocks noGrp="1"/>
          </p:cNvSpPr>
          <p:nvPr>
            <p:ph idx="1"/>
          </p:nvPr>
        </p:nvSpPr>
        <p:spPr>
          <a:xfrm>
            <a:off x="630936" y="2660904"/>
            <a:ext cx="4818888" cy="3547872"/>
          </a:xfrm>
        </p:spPr>
        <p:txBody>
          <a:bodyPr anchor="t">
            <a:normAutofit/>
          </a:bodyPr>
          <a:lstStyle/>
          <a:p>
            <a:r>
              <a:rPr lang="sv-SE" sz="2200" dirty="0"/>
              <a:t>Jenny och Denise åker runt till alla samarbetsskolor och informerar om UMS </a:t>
            </a:r>
          </a:p>
          <a:p>
            <a:r>
              <a:rPr lang="sv-SE" sz="2200" dirty="0"/>
              <a:t>Vi ordnar aktiviteten bowling och burgare på många olika orter</a:t>
            </a:r>
          </a:p>
          <a:p>
            <a:r>
              <a:rPr lang="sv-SE" sz="2200" dirty="0"/>
              <a:t>Medlemsantalet i UMS stiger och passerar snart 200 medlemmar</a:t>
            </a:r>
          </a:p>
          <a:p>
            <a:r>
              <a:rPr lang="sv-SE" sz="2200" dirty="0"/>
              <a:t>Vi kan också hålla ett årsmöte där medlemmar kan delta fysiskt</a:t>
            </a:r>
          </a:p>
        </p:txBody>
      </p:sp>
      <p:pic>
        <p:nvPicPr>
          <p:cNvPr id="4" name="Bildobjekt 3" descr="En bild som visar klädsel, person, Människoansikte, Dans&#10;&#10;Automatiskt genererad beskrivning">
            <a:extLst>
              <a:ext uri="{FF2B5EF4-FFF2-40B4-BE49-F238E27FC236}">
                <a16:creationId xmlns:a16="http://schemas.microsoft.com/office/drawing/2014/main" id="{B2B77509-3912-4FF1-0529-3AA007A651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099048" y="1607069"/>
            <a:ext cx="5458968" cy="3643861"/>
          </a:xfrm>
          <a:prstGeom prst="rect">
            <a:avLst/>
          </a:prstGeom>
          <a:noFill/>
        </p:spPr>
      </p:pic>
    </p:spTree>
    <p:extLst>
      <p:ext uri="{BB962C8B-B14F-4D97-AF65-F5344CB8AC3E}">
        <p14:creationId xmlns:p14="http://schemas.microsoft.com/office/powerpoint/2010/main" val="1212245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E3CB843-9332-12FC-62B6-F750E6BB08EE}"/>
              </a:ext>
            </a:extLst>
          </p:cNvPr>
          <p:cNvSpPr>
            <a:spLocks noGrp="1"/>
          </p:cNvSpPr>
          <p:nvPr>
            <p:ph type="title"/>
          </p:nvPr>
        </p:nvSpPr>
        <p:spPr>
          <a:xfrm>
            <a:off x="640080" y="325369"/>
            <a:ext cx="4368602" cy="1956841"/>
          </a:xfrm>
        </p:spPr>
        <p:txBody>
          <a:bodyPr anchor="b">
            <a:normAutofit/>
          </a:bodyPr>
          <a:lstStyle/>
          <a:p>
            <a:r>
              <a:rPr lang="sv-SE" sz="5400" dirty="0"/>
              <a:t>Pris till UMS!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tshållare för innehåll 4">
            <a:extLst>
              <a:ext uri="{FF2B5EF4-FFF2-40B4-BE49-F238E27FC236}">
                <a16:creationId xmlns:a16="http://schemas.microsoft.com/office/drawing/2014/main" id="{C61E6879-76AB-A632-E3BD-1D0E386678F4}"/>
              </a:ext>
            </a:extLst>
          </p:cNvPr>
          <p:cNvSpPr>
            <a:spLocks noGrp="1"/>
          </p:cNvSpPr>
          <p:nvPr>
            <p:ph idx="1"/>
          </p:nvPr>
        </p:nvSpPr>
        <p:spPr>
          <a:xfrm>
            <a:off x="640080" y="2872899"/>
            <a:ext cx="4243589" cy="3320668"/>
          </a:xfrm>
        </p:spPr>
        <p:txBody>
          <a:bodyPr>
            <a:normAutofit/>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Hösten 2022 får UMS ett pris av SITS, Sveriges intresseförening för tal och språk. </a:t>
            </a:r>
          </a:p>
          <a:p>
            <a:r>
              <a:rPr lang="sv-SE" sz="1800" dirty="0">
                <a:latin typeface="Calibri" panose="020F0502020204030204" pitchFamily="34" charset="0"/>
                <a:ea typeface="Calibri" panose="020F0502020204030204" pitchFamily="34" charset="0"/>
                <a:cs typeface="Times New Roman" panose="02020603050405020304" pitchFamily="18" charset="0"/>
              </a:rPr>
              <a:t>Priset är för UMS</a:t>
            </a:r>
            <a:r>
              <a:rPr lang="sv-SE" sz="1800" dirty="0">
                <a:effectLst/>
                <a:latin typeface="Calibri" panose="020F0502020204030204" pitchFamily="34" charset="0"/>
                <a:ea typeface="Calibri" panose="020F0502020204030204" pitchFamily="34" charset="0"/>
                <a:cs typeface="Times New Roman" panose="02020603050405020304" pitchFamily="18" charset="0"/>
              </a:rPr>
              <a:t> arbete med att informera om språkstörning och skapa tillfällen för gemenskap för ungdomar som har språkstörning</a:t>
            </a:r>
            <a:endParaRPr lang="sv-SE" sz="2200" dirty="0"/>
          </a:p>
        </p:txBody>
      </p:sp>
      <p:pic>
        <p:nvPicPr>
          <p:cNvPr id="3" name="Bildobjekt 2" descr="En bild som visar person, klädsel, leende, Människoansikte&#10;&#10;Automatiskt genererad beskrivning">
            <a:extLst>
              <a:ext uri="{FF2B5EF4-FFF2-40B4-BE49-F238E27FC236}">
                <a16:creationId xmlns:a16="http://schemas.microsoft.com/office/drawing/2014/main" id="{4C82ECE1-A31A-0C6F-8FD6-3658BD5DD662}"/>
              </a:ext>
            </a:extLst>
          </p:cNvPr>
          <p:cNvPicPr>
            <a:picLocks noChangeAspect="1"/>
          </p:cNvPicPr>
          <p:nvPr/>
        </p:nvPicPr>
        <p:blipFill rotWithShape="1">
          <a:blip r:embed="rId2">
            <a:extLst>
              <a:ext uri="{28A0092B-C50C-407E-A947-70E740481C1C}">
                <a14:useLocalDpi xmlns:a14="http://schemas.microsoft.com/office/drawing/2010/main" val="0"/>
              </a:ext>
            </a:extLst>
          </a:blip>
          <a:srcRect r="-1" b="25226"/>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extLst>
      <p:ext uri="{BB962C8B-B14F-4D97-AF65-F5344CB8AC3E}">
        <p14:creationId xmlns:p14="http://schemas.microsoft.com/office/powerpoint/2010/main" val="26189153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CB843-9332-12FC-62B6-F750E6BB08EE}"/>
              </a:ext>
            </a:extLst>
          </p:cNvPr>
          <p:cNvSpPr>
            <a:spLocks noGrp="1"/>
          </p:cNvSpPr>
          <p:nvPr>
            <p:ph type="title"/>
          </p:nvPr>
        </p:nvSpPr>
        <p:spPr>
          <a:xfrm>
            <a:off x="762000" y="1138036"/>
            <a:ext cx="4622351" cy="1402470"/>
          </a:xfrm>
        </p:spPr>
        <p:txBody>
          <a:bodyPr anchor="t">
            <a:normAutofit/>
          </a:bodyPr>
          <a:lstStyle/>
          <a:p>
            <a:r>
              <a:rPr lang="sv-SE" sz="3200"/>
              <a:t>Massor av aktiviteter</a:t>
            </a:r>
          </a:p>
        </p:txBody>
      </p:sp>
      <p:cxnSp>
        <p:nvCxnSpPr>
          <p:cNvPr id="23" name="Straight Connector 1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Platshållare för innehåll 4">
            <a:extLst>
              <a:ext uri="{FF2B5EF4-FFF2-40B4-BE49-F238E27FC236}">
                <a16:creationId xmlns:a16="http://schemas.microsoft.com/office/drawing/2014/main" id="{C61E6879-76AB-A632-E3BD-1D0E386678F4}"/>
              </a:ext>
            </a:extLst>
          </p:cNvPr>
          <p:cNvSpPr>
            <a:spLocks noGrp="1"/>
          </p:cNvSpPr>
          <p:nvPr>
            <p:ph idx="1"/>
          </p:nvPr>
        </p:nvSpPr>
        <p:spPr>
          <a:xfrm>
            <a:off x="762000" y="2551176"/>
            <a:ext cx="4622351" cy="3591207"/>
          </a:xfrm>
        </p:spPr>
        <p:txBody>
          <a:bodyPr>
            <a:normAutofit/>
          </a:bodyPr>
          <a:lstStyle/>
          <a:p>
            <a:pPr>
              <a:spcAft>
                <a:spcPts val="800"/>
              </a:spcAft>
            </a:pPr>
            <a:r>
              <a:rPr lang="sv-SE" sz="2000" dirty="0">
                <a:effectLst/>
                <a:latin typeface="Calibri" panose="020F0502020204030204" pitchFamily="34" charset="0"/>
                <a:ea typeface="Calibri" panose="020F0502020204030204" pitchFamily="34" charset="0"/>
                <a:cs typeface="Times New Roman" panose="02020603050405020304" pitchFamily="18" charset="0"/>
              </a:rPr>
              <a:t>Under projektets sista år har vi ordnat så många aktiviteter som möjligt. Vi har varit i Örebro, Stockholm, Västerås, Linköping, Göteborg, Malmö och Umeå.</a:t>
            </a:r>
          </a:p>
          <a:p>
            <a:pPr>
              <a:spcAft>
                <a:spcPts val="800"/>
              </a:spcAft>
            </a:pPr>
            <a:r>
              <a:rPr lang="sv-SE" sz="2000" dirty="0">
                <a:effectLst/>
                <a:latin typeface="Calibri" panose="020F0502020204030204" pitchFamily="34" charset="0"/>
                <a:ea typeface="Calibri" panose="020F0502020204030204" pitchFamily="34" charset="0"/>
                <a:cs typeface="Times New Roman" panose="02020603050405020304" pitchFamily="18" charset="0"/>
              </a:rPr>
              <a:t>Populära aktiviteter har varit trampolinparker som </a:t>
            </a:r>
            <a:r>
              <a:rPr lang="sv-SE" sz="2000" dirty="0" err="1">
                <a:effectLst/>
                <a:latin typeface="Calibri" panose="020F0502020204030204" pitchFamily="34" charset="0"/>
                <a:ea typeface="Calibri" panose="020F0502020204030204" pitchFamily="34" charset="0"/>
                <a:cs typeface="Times New Roman" panose="02020603050405020304" pitchFamily="18" charset="0"/>
              </a:rPr>
              <a:t>Jumpyard</a:t>
            </a:r>
            <a:r>
              <a:rPr lang="sv-SE" sz="2000" dirty="0">
                <a:effectLst/>
                <a:latin typeface="Calibri" panose="020F0502020204030204" pitchFamily="34" charset="0"/>
                <a:ea typeface="Calibri" panose="020F0502020204030204" pitchFamily="34" charset="0"/>
                <a:cs typeface="Times New Roman" panose="02020603050405020304" pitchFamily="18" charset="0"/>
              </a:rPr>
              <a:t> eller </a:t>
            </a:r>
            <a:r>
              <a:rPr lang="sv-SE" sz="2000" dirty="0" err="1">
                <a:effectLst/>
                <a:latin typeface="Calibri" panose="020F0502020204030204" pitchFamily="34" charset="0"/>
                <a:ea typeface="Calibri" panose="020F0502020204030204" pitchFamily="34" charset="0"/>
                <a:cs typeface="Times New Roman" panose="02020603050405020304" pitchFamily="18" charset="0"/>
              </a:rPr>
              <a:t>Extremezone</a:t>
            </a:r>
            <a:r>
              <a:rPr lang="sv-SE" sz="2000" dirty="0">
                <a:effectLst/>
                <a:latin typeface="Calibri" panose="020F0502020204030204" pitchFamily="34" charset="0"/>
                <a:ea typeface="Calibri" panose="020F0502020204030204" pitchFamily="34" charset="0"/>
                <a:cs typeface="Times New Roman" panose="02020603050405020304" pitchFamily="18" charset="0"/>
              </a:rPr>
              <a:t>, minigolf och glass, Lasergame, bowling, höghöjdsbana och pizza, kubb och fika.</a:t>
            </a:r>
          </a:p>
          <a:p>
            <a:pPr>
              <a:spcAft>
                <a:spcPts val="800"/>
              </a:spcAft>
            </a:pPr>
            <a:r>
              <a:rPr lang="sv-SE" sz="2000" dirty="0">
                <a:latin typeface="Calibri" panose="020F0502020204030204" pitchFamily="34" charset="0"/>
                <a:ea typeface="Calibri" panose="020F0502020204030204" pitchFamily="34" charset="0"/>
                <a:cs typeface="Times New Roman" panose="02020603050405020304" pitchFamily="18" charset="0"/>
              </a:rPr>
              <a:t>D</a:t>
            </a:r>
            <a:r>
              <a:rPr lang="sv-SE" sz="2000" dirty="0">
                <a:effectLst/>
                <a:latin typeface="Calibri" panose="020F0502020204030204" pitchFamily="34" charset="0"/>
                <a:ea typeface="Calibri" panose="020F0502020204030204" pitchFamily="34" charset="0"/>
                <a:cs typeface="Times New Roman" panose="02020603050405020304" pitchFamily="18" charset="0"/>
              </a:rPr>
              <a:t>eltagarna </a:t>
            </a:r>
            <a:r>
              <a:rPr lang="sv-SE" sz="2000" dirty="0">
                <a:latin typeface="Calibri" panose="020F0502020204030204" pitchFamily="34" charset="0"/>
                <a:ea typeface="Calibri" panose="020F0502020204030204" pitchFamily="34" charset="0"/>
                <a:cs typeface="Times New Roman" panose="02020603050405020304" pitchFamily="18" charset="0"/>
              </a:rPr>
              <a:t>har</a:t>
            </a:r>
            <a:r>
              <a:rPr lang="sv-SE" sz="2000" dirty="0">
                <a:effectLst/>
                <a:latin typeface="Calibri" panose="020F0502020204030204" pitchFamily="34" charset="0"/>
                <a:ea typeface="Calibri" panose="020F0502020204030204" pitchFamily="34" charset="0"/>
                <a:cs typeface="Times New Roman" panose="02020603050405020304" pitchFamily="18" charset="0"/>
              </a:rPr>
              <a:t> ofta fått nya vänner. Det brukar vara väldigt öppet och trevligt!</a:t>
            </a:r>
          </a:p>
        </p:txBody>
      </p:sp>
      <p:pic>
        <p:nvPicPr>
          <p:cNvPr id="6" name="Bildobjekt 5" descr="En bild som visar person, klädsel, utomhus, Människoansikte&#10;&#10;Automatiskt genererad beskrivning">
            <a:extLst>
              <a:ext uri="{FF2B5EF4-FFF2-40B4-BE49-F238E27FC236}">
                <a16:creationId xmlns:a16="http://schemas.microsoft.com/office/drawing/2014/main" id="{FC7136CC-9AC8-0E86-F95F-D453F0685E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37" r="40037" b="1"/>
          <a:stretch/>
        </p:blipFill>
        <p:spPr bwMode="auto">
          <a:xfrm>
            <a:off x="6115068" y="10"/>
            <a:ext cx="2999308" cy="4194782"/>
          </a:xfrm>
          <a:prstGeom prst="rect">
            <a:avLst/>
          </a:prstGeom>
          <a:noFill/>
        </p:spPr>
      </p:pic>
      <p:pic>
        <p:nvPicPr>
          <p:cNvPr id="8" name="Bildobjekt 7" descr="Kan vara en bild av 8 personer och trampolin">
            <a:extLst>
              <a:ext uri="{FF2B5EF4-FFF2-40B4-BE49-F238E27FC236}">
                <a16:creationId xmlns:a16="http://schemas.microsoft.com/office/drawing/2014/main" id="{4A32EC8E-E7CD-5799-4351-A81A4B301E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520" r="-4" b="23274"/>
          <a:stretch/>
        </p:blipFill>
        <p:spPr bwMode="auto">
          <a:xfrm>
            <a:off x="9169799" y="-1"/>
            <a:ext cx="3022201" cy="2538787"/>
          </a:xfrm>
          <a:prstGeom prst="rect">
            <a:avLst/>
          </a:prstGeom>
          <a:noFill/>
        </p:spPr>
      </p:pic>
      <p:pic>
        <p:nvPicPr>
          <p:cNvPr id="3" name="Bildobjekt 2" descr="En bild som visar Dans, suddigt, person, ljus&#10;&#10;Automatiskt genererad beskrivning">
            <a:extLst>
              <a:ext uri="{FF2B5EF4-FFF2-40B4-BE49-F238E27FC236}">
                <a16:creationId xmlns:a16="http://schemas.microsoft.com/office/drawing/2014/main" id="{6BF9F7A8-1AC0-9EC9-1205-C421074C4D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86" r="-5" b="-5"/>
          <a:stretch/>
        </p:blipFill>
        <p:spPr bwMode="auto">
          <a:xfrm>
            <a:off x="6115069" y="4251683"/>
            <a:ext cx="2999308" cy="2606317"/>
          </a:xfrm>
          <a:prstGeom prst="rect">
            <a:avLst/>
          </a:prstGeom>
          <a:noFill/>
        </p:spPr>
      </p:pic>
      <p:pic>
        <p:nvPicPr>
          <p:cNvPr id="7" name="Bildobjekt 6" descr="En bild som visar träd, utomhus, klädsel, person&#10;&#10;Automatiskt genererad beskrivning">
            <a:extLst>
              <a:ext uri="{FF2B5EF4-FFF2-40B4-BE49-F238E27FC236}">
                <a16:creationId xmlns:a16="http://schemas.microsoft.com/office/drawing/2014/main" id="{077294BA-EEF5-9057-7050-5D94A470B6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783" r="-1" b="2069"/>
          <a:stretch/>
        </p:blipFill>
        <p:spPr bwMode="auto">
          <a:xfrm>
            <a:off x="9169798" y="2595385"/>
            <a:ext cx="3022200" cy="4262615"/>
          </a:xfrm>
          <a:prstGeom prst="rect">
            <a:avLst/>
          </a:prstGeom>
          <a:noFill/>
        </p:spPr>
      </p:pic>
    </p:spTree>
    <p:extLst>
      <p:ext uri="{BB962C8B-B14F-4D97-AF65-F5344CB8AC3E}">
        <p14:creationId xmlns:p14="http://schemas.microsoft.com/office/powerpoint/2010/main" val="3576050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E3CB843-9332-12FC-62B6-F750E6BB08EE}"/>
              </a:ext>
            </a:extLst>
          </p:cNvPr>
          <p:cNvSpPr>
            <a:spLocks noGrp="1"/>
          </p:cNvSpPr>
          <p:nvPr>
            <p:ph type="title"/>
          </p:nvPr>
        </p:nvSpPr>
        <p:spPr>
          <a:xfrm>
            <a:off x="640080" y="325369"/>
            <a:ext cx="4368602" cy="1956841"/>
          </a:xfrm>
        </p:spPr>
        <p:txBody>
          <a:bodyPr anchor="b">
            <a:normAutofit/>
          </a:bodyPr>
          <a:lstStyle/>
          <a:p>
            <a:r>
              <a:rPr lang="sv-SE" sz="4200"/>
              <a:t>Vad behövs för en lyckad aktivitet?</a:t>
            </a:r>
          </a:p>
        </p:txBody>
      </p:sp>
      <p:sp>
        <p:nvSpPr>
          <p:cNvPr id="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tshållare för innehåll 4">
            <a:extLst>
              <a:ext uri="{FF2B5EF4-FFF2-40B4-BE49-F238E27FC236}">
                <a16:creationId xmlns:a16="http://schemas.microsoft.com/office/drawing/2014/main" id="{C61E6879-76AB-A632-E3BD-1D0E386678F4}"/>
              </a:ext>
            </a:extLst>
          </p:cNvPr>
          <p:cNvSpPr>
            <a:spLocks noGrp="1"/>
          </p:cNvSpPr>
          <p:nvPr>
            <p:ph idx="1"/>
          </p:nvPr>
        </p:nvSpPr>
        <p:spPr>
          <a:xfrm>
            <a:off x="640080" y="2872899"/>
            <a:ext cx="4243589" cy="3320668"/>
          </a:xfrm>
        </p:spPr>
        <p:txBody>
          <a:bodyPr>
            <a:normAutofit/>
          </a:bodyPr>
          <a:lstStyle/>
          <a:p>
            <a:pPr>
              <a:spcAft>
                <a:spcPts val="800"/>
              </a:spcAft>
            </a:pPr>
            <a:r>
              <a:rPr lang="sv-SE" sz="1700" dirty="0">
                <a:effectLst/>
                <a:latin typeface="Calibri" panose="020F0502020204030204" pitchFamily="34" charset="0"/>
                <a:ea typeface="Calibri" panose="020F0502020204030204" pitchFamily="34" charset="0"/>
                <a:cs typeface="Times New Roman" panose="02020603050405020304" pitchFamily="18" charset="0"/>
              </a:rPr>
              <a:t>Det är bra att göra något kul tillsammans och sedan äta. Man kommer igång med gemenskapen under aktiviteten och sen kan man prata med varandra under maten.</a:t>
            </a:r>
          </a:p>
          <a:p>
            <a:pPr>
              <a:spcAft>
                <a:spcPts val="800"/>
              </a:spcAft>
            </a:pPr>
            <a:r>
              <a:rPr lang="sv-SE" sz="1700" dirty="0">
                <a:effectLst/>
                <a:latin typeface="Calibri" panose="020F0502020204030204" pitchFamily="34" charset="0"/>
                <a:ea typeface="Calibri" panose="020F0502020204030204" pitchFamily="34" charset="0"/>
                <a:cs typeface="Times New Roman" panose="02020603050405020304" pitchFamily="18" charset="0"/>
              </a:rPr>
              <a:t>Det är bra att ha med några ansvariga ledare som kan svara på frågor och visa dem som kommer tillrätta.</a:t>
            </a:r>
          </a:p>
          <a:p>
            <a:pPr>
              <a:spcAft>
                <a:spcPts val="800"/>
              </a:spcAft>
            </a:pPr>
            <a:r>
              <a:rPr lang="sv-SE" sz="1700" dirty="0">
                <a:effectLst/>
                <a:latin typeface="Calibri" panose="020F0502020204030204" pitchFamily="34" charset="0"/>
                <a:ea typeface="Calibri" panose="020F0502020204030204" pitchFamily="34" charset="0"/>
                <a:cs typeface="Times New Roman" panose="02020603050405020304" pitchFamily="18" charset="0"/>
              </a:rPr>
              <a:t>Under projektet har vi sökt efter stödpersoner som kan hjälpa till vid aktiviteter.</a:t>
            </a:r>
          </a:p>
        </p:txBody>
      </p:sp>
      <p:pic>
        <p:nvPicPr>
          <p:cNvPr id="6" name="Bildobjekt 5" descr="En bild som visar sport, utomhus, idrott, träd&#10;&#10;Automatiskt genererad beskrivning">
            <a:extLst>
              <a:ext uri="{FF2B5EF4-FFF2-40B4-BE49-F238E27FC236}">
                <a16:creationId xmlns:a16="http://schemas.microsoft.com/office/drawing/2014/main" id="{F53CE415-64DF-7B04-3B9F-BD1903F9B83E}"/>
              </a:ext>
            </a:extLst>
          </p:cNvPr>
          <p:cNvPicPr>
            <a:picLocks noChangeAspect="1"/>
          </p:cNvPicPr>
          <p:nvPr/>
        </p:nvPicPr>
        <p:blipFill rotWithShape="1">
          <a:blip r:embed="rId2">
            <a:extLst>
              <a:ext uri="{28A0092B-C50C-407E-A947-70E740481C1C}">
                <a14:useLocalDpi xmlns:a14="http://schemas.microsoft.com/office/drawing/2010/main" val="0"/>
              </a:ext>
            </a:extLst>
          </a:blip>
          <a:srcRect l="21027" r="1201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35048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ildobjekt 1" descr="En bild som visar text, skärmbild, Teckensnitt&#10;&#10;Automatiskt genererad beskrivning">
            <a:extLst>
              <a:ext uri="{FF2B5EF4-FFF2-40B4-BE49-F238E27FC236}">
                <a16:creationId xmlns:a16="http://schemas.microsoft.com/office/drawing/2014/main" id="{019994C5-2508-1955-413C-F7C9AD9B4020}"/>
              </a:ext>
            </a:extLst>
          </p:cNvPr>
          <p:cNvPicPr>
            <a:picLocks noChangeAspect="1"/>
          </p:cNvPicPr>
          <p:nvPr/>
        </p:nvPicPr>
        <p:blipFill rotWithShape="1">
          <a:blip r:embed="rId2">
            <a:extLst>
              <a:ext uri="{28A0092B-C50C-407E-A947-70E740481C1C}">
                <a14:useLocalDpi xmlns:a14="http://schemas.microsoft.com/office/drawing/2010/main" val="0"/>
              </a:ext>
            </a:extLst>
          </a:blip>
          <a:srcRect r="1" b="12098"/>
          <a:stretch/>
        </p:blipFill>
        <p:spPr bwMode="auto">
          <a:xfrm>
            <a:off x="577637" y="424330"/>
            <a:ext cx="11036726" cy="5869478"/>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a:noFill/>
        </p:spPr>
      </p:pic>
    </p:spTree>
    <p:extLst>
      <p:ext uri="{BB962C8B-B14F-4D97-AF65-F5344CB8AC3E}">
        <p14:creationId xmlns:p14="http://schemas.microsoft.com/office/powerpoint/2010/main" val="15609848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E3CB843-9332-12FC-62B6-F750E6BB08EE}"/>
              </a:ext>
            </a:extLst>
          </p:cNvPr>
          <p:cNvSpPr>
            <a:spLocks noGrp="1"/>
          </p:cNvSpPr>
          <p:nvPr>
            <p:ph type="title"/>
          </p:nvPr>
        </p:nvSpPr>
        <p:spPr>
          <a:xfrm>
            <a:off x="630936" y="640080"/>
            <a:ext cx="4818888" cy="1481328"/>
          </a:xfrm>
        </p:spPr>
        <p:txBody>
          <a:bodyPr anchor="b">
            <a:normAutofit/>
          </a:bodyPr>
          <a:lstStyle/>
          <a:p>
            <a:r>
              <a:rPr lang="sv-SE" sz="4200" dirty="0"/>
              <a:t>Styrelsedag – en vision börjar ta form</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tshållare för innehåll 4">
            <a:extLst>
              <a:ext uri="{FF2B5EF4-FFF2-40B4-BE49-F238E27FC236}">
                <a16:creationId xmlns:a16="http://schemas.microsoft.com/office/drawing/2014/main" id="{C61E6879-76AB-A632-E3BD-1D0E386678F4}"/>
              </a:ext>
            </a:extLst>
          </p:cNvPr>
          <p:cNvSpPr>
            <a:spLocks noGrp="1"/>
          </p:cNvSpPr>
          <p:nvPr>
            <p:ph idx="1"/>
          </p:nvPr>
        </p:nvSpPr>
        <p:spPr>
          <a:xfrm>
            <a:off x="630936" y="2660904"/>
            <a:ext cx="4818888" cy="3547872"/>
          </a:xfrm>
        </p:spPr>
        <p:txBody>
          <a:bodyPr anchor="t">
            <a:normAutofit/>
          </a:bodyPr>
          <a:lstStyle/>
          <a:p>
            <a:pPr>
              <a:spcAft>
                <a:spcPts val="800"/>
              </a:spcAft>
            </a:pPr>
            <a:r>
              <a:rPr lang="sv-SE" sz="1900">
                <a:effectLst/>
                <a:latin typeface="Calibri" panose="020F0502020204030204" pitchFamily="34" charset="0"/>
                <a:ea typeface="Calibri" panose="020F0502020204030204" pitchFamily="34" charset="0"/>
                <a:cs typeface="Times New Roman" panose="02020603050405020304" pitchFamily="18" charset="0"/>
              </a:rPr>
              <a:t>Hösten 2022 ordnade vi en dag för styrelsen där vi träffades fysiskt.</a:t>
            </a:r>
          </a:p>
          <a:p>
            <a:pPr>
              <a:spcAft>
                <a:spcPts val="800"/>
              </a:spcAft>
            </a:pPr>
            <a:r>
              <a:rPr lang="sv-SE" sz="1900">
                <a:latin typeface="Calibri" panose="020F0502020204030204" pitchFamily="34" charset="0"/>
                <a:ea typeface="Calibri" panose="020F0502020204030204" pitchFamily="34" charset="0"/>
                <a:cs typeface="Times New Roman" panose="02020603050405020304" pitchFamily="18" charset="0"/>
              </a:rPr>
              <a:t>Vi</a:t>
            </a:r>
            <a:r>
              <a:rPr lang="sv-SE" sz="1900">
                <a:effectLst/>
                <a:latin typeface="Calibri" panose="020F0502020204030204" pitchFamily="34" charset="0"/>
                <a:ea typeface="Calibri" panose="020F0502020204030204" pitchFamily="34" charset="0"/>
                <a:cs typeface="Times New Roman" panose="02020603050405020304" pitchFamily="18" charset="0"/>
              </a:rPr>
              <a:t> pratade om en vision för UMS. Vi lärde oss mer om vad en vision är och vad den är bra för. Sen pratade vi om vilka ord vi vill ska beskriva UMS och vad vi drömmer om att föreningen ska vara.</a:t>
            </a:r>
          </a:p>
          <a:p>
            <a:pPr>
              <a:spcAft>
                <a:spcPts val="800"/>
              </a:spcAft>
            </a:pPr>
            <a:r>
              <a:rPr lang="sv-SE" sz="1900">
                <a:effectLst/>
                <a:latin typeface="Calibri" panose="020F0502020204030204" pitchFamily="34" charset="0"/>
                <a:ea typeface="Calibri" panose="020F0502020204030204" pitchFamily="34" charset="0"/>
                <a:cs typeface="Times New Roman" panose="02020603050405020304" pitchFamily="18" charset="0"/>
              </a:rPr>
              <a:t>Vi kom fram till att visionen bör innehålla en del på temat ”alla ska veta vad språkstörning är”. Vi kommer att prata vidare om visionen vid fler tillfällen.</a:t>
            </a:r>
          </a:p>
        </p:txBody>
      </p:sp>
      <p:pic>
        <p:nvPicPr>
          <p:cNvPr id="3" name="Bildobjekt 2" descr="En bild som visar inomhus, vägg, klädsel, person&#10;&#10;Automatiskt genererad beskrivning">
            <a:extLst>
              <a:ext uri="{FF2B5EF4-FFF2-40B4-BE49-F238E27FC236}">
                <a16:creationId xmlns:a16="http://schemas.microsoft.com/office/drawing/2014/main" id="{31EEF419-A439-8413-CF7F-7DFB1E32C6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rot="5400000">
            <a:off x="6039612" y="1337310"/>
            <a:ext cx="5577840" cy="4183380"/>
          </a:xfrm>
          <a:prstGeom prst="rect">
            <a:avLst/>
          </a:prstGeom>
          <a:noFill/>
        </p:spPr>
      </p:pic>
    </p:spTree>
    <p:extLst>
      <p:ext uri="{BB962C8B-B14F-4D97-AF65-F5344CB8AC3E}">
        <p14:creationId xmlns:p14="http://schemas.microsoft.com/office/powerpoint/2010/main" val="3529349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CB843-9332-12FC-62B6-F750E6BB08EE}"/>
              </a:ext>
            </a:extLst>
          </p:cNvPr>
          <p:cNvSpPr>
            <a:spLocks noGrp="1"/>
          </p:cNvSpPr>
          <p:nvPr>
            <p:ph type="title"/>
          </p:nvPr>
        </p:nvSpPr>
        <p:spPr>
          <a:xfrm>
            <a:off x="5868557" y="1138036"/>
            <a:ext cx="5444382" cy="1402470"/>
          </a:xfrm>
        </p:spPr>
        <p:txBody>
          <a:bodyPr anchor="t">
            <a:normAutofit/>
          </a:bodyPr>
          <a:lstStyle/>
          <a:p>
            <a:r>
              <a:rPr lang="sv-SE" sz="3200"/>
              <a:t>Föreningsinformation</a:t>
            </a:r>
          </a:p>
        </p:txBody>
      </p:sp>
      <p:pic>
        <p:nvPicPr>
          <p:cNvPr id="6" name="Bildobjekt 5" descr="En bild som visar text, verktyg, Hushållsapparat, klädsel&#10;&#10;Automatiskt genererad beskrivning">
            <a:extLst>
              <a:ext uri="{FF2B5EF4-FFF2-40B4-BE49-F238E27FC236}">
                <a16:creationId xmlns:a16="http://schemas.microsoft.com/office/drawing/2014/main" id="{8CA5BCB7-D27B-BCF3-6E8D-AD8E6C1E16B4}"/>
              </a:ext>
            </a:extLst>
          </p:cNvPr>
          <p:cNvPicPr>
            <a:picLocks noChangeAspect="1"/>
          </p:cNvPicPr>
          <p:nvPr/>
        </p:nvPicPr>
        <p:blipFill rotWithShape="1">
          <a:blip r:embed="rId2">
            <a:extLst>
              <a:ext uri="{28A0092B-C50C-407E-A947-70E740481C1C}">
                <a14:useLocalDpi xmlns:a14="http://schemas.microsoft.com/office/drawing/2010/main" val="0"/>
              </a:ext>
            </a:extLst>
          </a:blip>
          <a:srcRect r="151" b="2"/>
          <a:stretch/>
        </p:blipFill>
        <p:spPr>
          <a:xfrm rot="5400000">
            <a:off x="-853411" y="853410"/>
            <a:ext cx="6858000" cy="5151179"/>
          </a:xfrm>
          <a:prstGeom prst="rect">
            <a:avLst/>
          </a:prstGeom>
        </p:spPr>
      </p:pic>
      <p:cxnSp>
        <p:nvCxnSpPr>
          <p:cNvPr id="18" name="Straight Connector 1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Platshållare för innehåll 4">
            <a:extLst>
              <a:ext uri="{FF2B5EF4-FFF2-40B4-BE49-F238E27FC236}">
                <a16:creationId xmlns:a16="http://schemas.microsoft.com/office/drawing/2014/main" id="{C61E6879-76AB-A632-E3BD-1D0E386678F4}"/>
              </a:ext>
            </a:extLst>
          </p:cNvPr>
          <p:cNvSpPr>
            <a:spLocks noGrp="1"/>
          </p:cNvSpPr>
          <p:nvPr>
            <p:ph idx="1"/>
          </p:nvPr>
        </p:nvSpPr>
        <p:spPr>
          <a:xfrm>
            <a:off x="5868557" y="2551176"/>
            <a:ext cx="5444382" cy="3591207"/>
          </a:xfrm>
        </p:spPr>
        <p:txBody>
          <a:bodyPr>
            <a:normAutofit/>
          </a:bodyPr>
          <a:lstStyle/>
          <a:p>
            <a:pPr>
              <a:spcAft>
                <a:spcPts val="800"/>
              </a:spcAft>
            </a:pPr>
            <a:r>
              <a:rPr lang="sv-SE" sz="2000">
                <a:effectLst/>
                <a:latin typeface="Calibri" panose="020F0502020204030204" pitchFamily="34" charset="0"/>
                <a:ea typeface="Calibri" panose="020F0502020204030204" pitchFamily="34" charset="0"/>
                <a:cs typeface="Times New Roman" panose="02020603050405020304" pitchFamily="18" charset="0"/>
              </a:rPr>
              <a:t>Vi har haft informationsträffar där vi har pratat mer om vad en förening är och vad det innebär att vara med i en styrelse.</a:t>
            </a:r>
          </a:p>
          <a:p>
            <a:pPr>
              <a:spcAft>
                <a:spcPts val="800"/>
              </a:spcAft>
            </a:pPr>
            <a:r>
              <a:rPr lang="sv-SE" sz="2000">
                <a:effectLst/>
                <a:latin typeface="Calibri" panose="020F0502020204030204" pitchFamily="34" charset="0"/>
                <a:ea typeface="Calibri" panose="020F0502020204030204" pitchFamily="34" charset="0"/>
                <a:cs typeface="Times New Roman" panose="02020603050405020304" pitchFamily="18" charset="0"/>
              </a:rPr>
              <a:t>Syftet har varit att hitta medlemmar som är intresserade av att engagera sig lite mer och kanske sitta i en styrelse.</a:t>
            </a:r>
          </a:p>
        </p:txBody>
      </p:sp>
    </p:spTree>
    <p:extLst>
      <p:ext uri="{BB962C8B-B14F-4D97-AF65-F5344CB8AC3E}">
        <p14:creationId xmlns:p14="http://schemas.microsoft.com/office/powerpoint/2010/main" val="159809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ruta 4">
            <a:extLst>
              <a:ext uri="{FF2B5EF4-FFF2-40B4-BE49-F238E27FC236}">
                <a16:creationId xmlns:a16="http://schemas.microsoft.com/office/drawing/2014/main" id="{32847BFE-A81C-42A3-28BE-AA2F3CD6AED4}"/>
              </a:ext>
            </a:extLst>
          </p:cNvPr>
          <p:cNvSpPr txBox="1"/>
          <p:nvPr/>
        </p:nvSpPr>
        <p:spPr>
          <a:xfrm>
            <a:off x="1137034" y="2194102"/>
            <a:ext cx="3158741" cy="390858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Projektledare blev Elin Adebo </a:t>
            </a:r>
          </a:p>
          <a:p>
            <a:pPr indent="-228600">
              <a:lnSpc>
                <a:spcPct val="90000"/>
              </a:lnSpc>
              <a:spcAft>
                <a:spcPts val="600"/>
              </a:spcAft>
              <a:buFont typeface="Arial" panose="020B0604020202020204" pitchFamily="34" charset="0"/>
              <a:buChar char="•"/>
            </a:pPr>
            <a:r>
              <a:rPr lang="en-US" sz="2000"/>
              <a:t>och projektmedarbetare Anna Båve-Schultz, som själv har språkstörning</a:t>
            </a:r>
          </a:p>
        </p:txBody>
      </p:sp>
      <p:pic>
        <p:nvPicPr>
          <p:cNvPr id="4" name="Platshållare för innehåll 3" descr="En bild som visar klädsel, person, text, leende&#10;&#10;Automatiskt genererad beskrivning">
            <a:extLst>
              <a:ext uri="{FF2B5EF4-FFF2-40B4-BE49-F238E27FC236}">
                <a16:creationId xmlns:a16="http://schemas.microsoft.com/office/drawing/2014/main" id="{2909D241-6446-EE76-1A30-00ED670AA23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675" b="22320"/>
          <a:stretch/>
        </p:blipFill>
        <p:spPr bwMode="auto">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63572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descr="En bild som visar person, klädsel, Människoansikte, inomhus&#10;&#10;Automatiskt genererad beskrivning">
            <a:extLst>
              <a:ext uri="{FF2B5EF4-FFF2-40B4-BE49-F238E27FC236}">
                <a16:creationId xmlns:a16="http://schemas.microsoft.com/office/drawing/2014/main" id="{66D31424-E385-2161-3076-3EBB35AF8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139" r="-2" b="11887"/>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p:spPr>
      </p:pic>
      <p:pic>
        <p:nvPicPr>
          <p:cNvPr id="4" name="Bildobjekt 3" descr="En bild som visar Människoansikte, person, klädsel, inomhus&#10;&#10;Automatiskt genererad beskrivning">
            <a:extLst>
              <a:ext uri="{FF2B5EF4-FFF2-40B4-BE49-F238E27FC236}">
                <a16:creationId xmlns:a16="http://schemas.microsoft.com/office/drawing/2014/main" id="{AE5E7DC2-A28E-C851-E284-A5BC2258F0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27" r="-2" b="15699"/>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p:spPr>
      </p:pic>
      <p:sp useBgFill="1">
        <p:nvSpPr>
          <p:cNvPr id="13" name="Freeform: Shape 1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Rubrik 1">
            <a:extLst>
              <a:ext uri="{FF2B5EF4-FFF2-40B4-BE49-F238E27FC236}">
                <a16:creationId xmlns:a16="http://schemas.microsoft.com/office/drawing/2014/main" id="{7E3CB843-9332-12FC-62B6-F750E6BB08EE}"/>
              </a:ext>
            </a:extLst>
          </p:cNvPr>
          <p:cNvSpPr>
            <a:spLocks noGrp="1"/>
          </p:cNvSpPr>
          <p:nvPr>
            <p:ph type="title"/>
          </p:nvPr>
        </p:nvSpPr>
        <p:spPr>
          <a:xfrm>
            <a:off x="448056" y="859536"/>
            <a:ext cx="4832802" cy="1243584"/>
          </a:xfrm>
        </p:spPr>
        <p:txBody>
          <a:bodyPr>
            <a:normAutofit/>
          </a:bodyPr>
          <a:lstStyle/>
          <a:p>
            <a:r>
              <a:rPr lang="sv-SE" sz="3400"/>
              <a:t>Miniläger</a:t>
            </a:r>
          </a:p>
        </p:txBody>
      </p:sp>
      <p:sp>
        <p:nvSpPr>
          <p:cNvPr id="17" name="Rectangle 16">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9" name="Rectangle 18">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Platshållare för innehåll 4">
            <a:extLst>
              <a:ext uri="{FF2B5EF4-FFF2-40B4-BE49-F238E27FC236}">
                <a16:creationId xmlns:a16="http://schemas.microsoft.com/office/drawing/2014/main" id="{C61E6879-76AB-A632-E3BD-1D0E386678F4}"/>
              </a:ext>
            </a:extLst>
          </p:cNvPr>
          <p:cNvSpPr>
            <a:spLocks noGrp="1"/>
          </p:cNvSpPr>
          <p:nvPr>
            <p:ph idx="1"/>
          </p:nvPr>
        </p:nvSpPr>
        <p:spPr>
          <a:xfrm>
            <a:off x="448056" y="2512611"/>
            <a:ext cx="4832803" cy="3664351"/>
          </a:xfrm>
        </p:spPr>
        <p:txBody>
          <a:bodyPr>
            <a:normAutofit/>
          </a:bodyPr>
          <a:lstStyle/>
          <a:p>
            <a:pPr>
              <a:spcAft>
                <a:spcPts val="800"/>
              </a:spcAft>
            </a:pPr>
            <a:r>
              <a:rPr lang="sv-SE" sz="2000" dirty="0">
                <a:effectLst/>
                <a:latin typeface="Calibri" panose="020F0502020204030204" pitchFamily="34" charset="0"/>
                <a:ea typeface="Calibri" panose="020F0502020204030204" pitchFamily="34" charset="0"/>
                <a:cs typeface="Times New Roman" panose="02020603050405020304" pitchFamily="18" charset="0"/>
              </a:rPr>
              <a:t>I oktober ordnade vi ett läger över en helg utanför Örebro. </a:t>
            </a:r>
          </a:p>
          <a:p>
            <a:pPr>
              <a:spcAft>
                <a:spcPts val="800"/>
              </a:spcAft>
            </a:pPr>
            <a:r>
              <a:rPr lang="sv-SE" sz="2000" dirty="0">
                <a:latin typeface="Calibri" panose="020F0502020204030204" pitchFamily="34" charset="0"/>
                <a:ea typeface="Calibri" panose="020F0502020204030204" pitchFamily="34" charset="0"/>
                <a:cs typeface="Times New Roman" panose="02020603050405020304" pitchFamily="18" charset="0"/>
              </a:rPr>
              <a:t>På lägret hade vi </a:t>
            </a:r>
            <a:r>
              <a:rPr lang="sv-SE" sz="2000" dirty="0">
                <a:effectLst/>
                <a:latin typeface="Calibri" panose="020F0502020204030204" pitchFamily="34" charset="0"/>
                <a:ea typeface="Calibri" panose="020F0502020204030204" pitchFamily="34" charset="0"/>
                <a:cs typeface="Times New Roman" panose="02020603050405020304" pitchFamily="18" charset="0"/>
              </a:rPr>
              <a:t>en utbildning om föreningskunskap med en föreläsare från ABF. Dessutom hade vi roliga aktiviteter och intressanta diskussioner.</a:t>
            </a:r>
          </a:p>
          <a:p>
            <a:pPr>
              <a:spcAft>
                <a:spcPts val="800"/>
              </a:spcAft>
            </a:pPr>
            <a:r>
              <a:rPr lang="sv-SE" sz="2000" dirty="0">
                <a:effectLst/>
                <a:latin typeface="Calibri" panose="020F0502020204030204" pitchFamily="34" charset="0"/>
                <a:ea typeface="Calibri" panose="020F0502020204030204" pitchFamily="34" charset="0"/>
                <a:cs typeface="Times New Roman" panose="02020603050405020304" pitchFamily="18" charset="0"/>
              </a:rPr>
              <a:t>Efter lägret kände sig de flesta av deltagarna redo att vara med i en styrelse.</a:t>
            </a:r>
          </a:p>
        </p:txBody>
      </p:sp>
    </p:spTree>
    <p:extLst>
      <p:ext uri="{BB962C8B-B14F-4D97-AF65-F5344CB8AC3E}">
        <p14:creationId xmlns:p14="http://schemas.microsoft.com/office/powerpoint/2010/main" val="1623088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E3CB843-9332-12FC-62B6-F750E6BB08EE}"/>
              </a:ext>
            </a:extLst>
          </p:cNvPr>
          <p:cNvSpPr>
            <a:spLocks noGrp="1"/>
          </p:cNvSpPr>
          <p:nvPr>
            <p:ph type="title"/>
          </p:nvPr>
        </p:nvSpPr>
        <p:spPr>
          <a:xfrm>
            <a:off x="612648" y="365125"/>
            <a:ext cx="5295015" cy="2063808"/>
          </a:xfrm>
        </p:spPr>
        <p:txBody>
          <a:bodyPr anchor="b">
            <a:normAutofit/>
          </a:bodyPr>
          <a:lstStyle/>
          <a:p>
            <a:r>
              <a:rPr lang="sv-SE" sz="5000" dirty="0"/>
              <a:t>Berätta om UMS i olika sammanhang</a:t>
            </a:r>
          </a:p>
        </p:txBody>
      </p:sp>
      <p:sp>
        <p:nvSpPr>
          <p:cNvPr id="14"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tshållare för innehåll 4">
            <a:extLst>
              <a:ext uri="{FF2B5EF4-FFF2-40B4-BE49-F238E27FC236}">
                <a16:creationId xmlns:a16="http://schemas.microsoft.com/office/drawing/2014/main" id="{C61E6879-76AB-A632-E3BD-1D0E386678F4}"/>
              </a:ext>
            </a:extLst>
          </p:cNvPr>
          <p:cNvSpPr>
            <a:spLocks noGrp="1"/>
          </p:cNvSpPr>
          <p:nvPr>
            <p:ph idx="1"/>
          </p:nvPr>
        </p:nvSpPr>
        <p:spPr>
          <a:xfrm>
            <a:off x="612648" y="2908005"/>
            <a:ext cx="5295015" cy="3268957"/>
          </a:xfrm>
        </p:spPr>
        <p:txBody>
          <a:bodyPr>
            <a:normAutofit/>
          </a:bodyPr>
          <a:lstStyle/>
          <a:p>
            <a:pPr>
              <a:spcAft>
                <a:spcPts val="800"/>
              </a:spcAft>
            </a:pPr>
            <a:r>
              <a:rPr lang="sv-SE" sz="2200" dirty="0">
                <a:latin typeface="Calibri" panose="020F0502020204030204" pitchFamily="34" charset="0"/>
                <a:ea typeface="Calibri" panose="020F0502020204030204" pitchFamily="34" charset="0"/>
                <a:cs typeface="Times New Roman" panose="02020603050405020304" pitchFamily="18" charset="0"/>
              </a:rPr>
              <a:t>V</a:t>
            </a:r>
            <a:r>
              <a:rPr lang="sv-SE" sz="2200" dirty="0">
                <a:effectLst/>
                <a:latin typeface="Calibri" panose="020F0502020204030204" pitchFamily="34" charset="0"/>
                <a:ea typeface="Calibri" panose="020F0502020204030204" pitchFamily="34" charset="0"/>
                <a:cs typeface="Times New Roman" panose="02020603050405020304" pitchFamily="18" charset="0"/>
              </a:rPr>
              <a:t>i har varit med på olika konferenser och mässor och berättat om UMS. Det har varit internt inom DHB, men också externt.</a:t>
            </a:r>
          </a:p>
          <a:p>
            <a:pPr>
              <a:spcAft>
                <a:spcPts val="800"/>
              </a:spcAft>
            </a:pPr>
            <a:r>
              <a:rPr lang="sv-SE" sz="2200" dirty="0">
                <a:effectLst/>
                <a:latin typeface="Calibri" panose="020F0502020204030204" pitchFamily="34" charset="0"/>
                <a:ea typeface="Calibri" panose="020F0502020204030204" pitchFamily="34" charset="0"/>
                <a:cs typeface="Times New Roman" panose="02020603050405020304" pitchFamily="18" charset="0"/>
              </a:rPr>
              <a:t>Det har varit viktigt att berätta för föräldrar, logopeder och lärare eftersom de träffar ungdomar och kan peppa dem att komma med på våra aktiviteter.</a:t>
            </a:r>
          </a:p>
          <a:p>
            <a:pPr>
              <a:spcAft>
                <a:spcPts val="800"/>
              </a:spcAft>
            </a:pPr>
            <a:r>
              <a:rPr lang="sv-SE" sz="2200" dirty="0">
                <a:effectLst/>
                <a:latin typeface="Calibri" panose="020F0502020204030204" pitchFamily="34" charset="0"/>
                <a:ea typeface="Calibri" panose="020F0502020204030204" pitchFamily="34" charset="0"/>
                <a:cs typeface="Times New Roman" panose="02020603050405020304" pitchFamily="18" charset="0"/>
              </a:rPr>
              <a:t>Vi har haft med oss våra foldrar om UMS, som också finns på flera språk!</a:t>
            </a:r>
          </a:p>
        </p:txBody>
      </p:sp>
      <p:pic>
        <p:nvPicPr>
          <p:cNvPr id="4" name="Bildobjekt 3" descr="En bild som visar text, grön, Teckensnitt, Grafik&#10;&#10;Automatiskt genererad beskrivning">
            <a:extLst>
              <a:ext uri="{FF2B5EF4-FFF2-40B4-BE49-F238E27FC236}">
                <a16:creationId xmlns:a16="http://schemas.microsoft.com/office/drawing/2014/main" id="{B0140315-C7AD-71B9-7505-DA0AC6BA91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669399" y="362384"/>
            <a:ext cx="2057601" cy="2884488"/>
          </a:xfrm>
          <a:prstGeom prst="rect">
            <a:avLst/>
          </a:prstGeom>
          <a:noFill/>
        </p:spPr>
      </p:pic>
      <p:pic>
        <p:nvPicPr>
          <p:cNvPr id="7" name="Bildobjekt 6" descr="En bild som visar text, bok, Teckensnitt, grafisk design&#10;&#10;Automatiskt genererad beskrivning">
            <a:extLst>
              <a:ext uri="{FF2B5EF4-FFF2-40B4-BE49-F238E27FC236}">
                <a16:creationId xmlns:a16="http://schemas.microsoft.com/office/drawing/2014/main" id="{1591B810-14A2-37A6-CABB-6A3E56B24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9492522" y="362383"/>
            <a:ext cx="2067217" cy="2884489"/>
          </a:xfrm>
          <a:prstGeom prst="rect">
            <a:avLst/>
          </a:prstGeom>
          <a:noFill/>
        </p:spPr>
      </p:pic>
      <p:pic>
        <p:nvPicPr>
          <p:cNvPr id="6" name="Bildobjekt 5" descr="En bild som visar text, grön, Teckensnitt, logotyp&#10;&#10;Automatiskt genererad beskrivning">
            <a:extLst>
              <a:ext uri="{FF2B5EF4-FFF2-40B4-BE49-F238E27FC236}">
                <a16:creationId xmlns:a16="http://schemas.microsoft.com/office/drawing/2014/main" id="{76F416AC-CA10-6C49-6C27-17F3822985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8126496" y="3426258"/>
            <a:ext cx="1971338" cy="2750705"/>
          </a:xfrm>
          <a:prstGeom prst="rect">
            <a:avLst/>
          </a:prstGeom>
          <a:noFill/>
        </p:spPr>
      </p:pic>
    </p:spTree>
    <p:extLst>
      <p:ext uri="{BB962C8B-B14F-4D97-AF65-F5344CB8AC3E}">
        <p14:creationId xmlns:p14="http://schemas.microsoft.com/office/powerpoint/2010/main" val="434338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9">
            <a:extLst>
              <a:ext uri="{FF2B5EF4-FFF2-40B4-BE49-F238E27FC236}">
                <a16:creationId xmlns:a16="http://schemas.microsoft.com/office/drawing/2014/main" id="{F1BBBE79-C427-480A-88F3-4BBC7C8C3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E3CB843-9332-12FC-62B6-F750E6BB08EE}"/>
              </a:ext>
            </a:extLst>
          </p:cNvPr>
          <p:cNvSpPr>
            <a:spLocks noGrp="1"/>
          </p:cNvSpPr>
          <p:nvPr>
            <p:ph type="title"/>
          </p:nvPr>
        </p:nvSpPr>
        <p:spPr>
          <a:xfrm>
            <a:off x="532015" y="4495568"/>
            <a:ext cx="3861960" cy="1905232"/>
          </a:xfrm>
        </p:spPr>
        <p:txBody>
          <a:bodyPr anchor="ctr">
            <a:normAutofit/>
          </a:bodyPr>
          <a:lstStyle/>
          <a:p>
            <a:r>
              <a:rPr lang="sv-SE" sz="3200"/>
              <a:t>Lokalföreningar</a:t>
            </a:r>
          </a:p>
        </p:txBody>
      </p:sp>
      <p:sp>
        <p:nvSpPr>
          <p:cNvPr id="37" name="Rectangle 31">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1"/>
            <a:ext cx="11231745"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Bildobjekt 7" descr="En bild som visar klädsel, text, dator, bärbar dator&#10;&#10;Automatiskt genererad beskrivning">
            <a:extLst>
              <a:ext uri="{FF2B5EF4-FFF2-40B4-BE49-F238E27FC236}">
                <a16:creationId xmlns:a16="http://schemas.microsoft.com/office/drawing/2014/main" id="{3D5B914E-B307-83E9-4DCB-8C84B938C1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 b="17823"/>
          <a:stretch/>
        </p:blipFill>
        <p:spPr bwMode="auto">
          <a:xfrm>
            <a:off x="838200" y="364143"/>
            <a:ext cx="3335789" cy="3426462"/>
          </a:xfrm>
          <a:prstGeom prst="rect">
            <a:avLst/>
          </a:prstGeom>
          <a:noFill/>
        </p:spPr>
      </p:pic>
      <p:pic>
        <p:nvPicPr>
          <p:cNvPr id="3" name="Bildobjekt 2" descr="En bild som visar inomhus, bärbar dator, vägg, Kontorsbyggnad&#10;&#10;Automatiskt genererad beskrivning">
            <a:extLst>
              <a:ext uri="{FF2B5EF4-FFF2-40B4-BE49-F238E27FC236}">
                <a16:creationId xmlns:a16="http://schemas.microsoft.com/office/drawing/2014/main" id="{204F873E-666D-3757-7600-3171ABFA73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868" b="4986"/>
          <a:stretch/>
        </p:blipFill>
        <p:spPr bwMode="auto">
          <a:xfrm>
            <a:off x="4466396" y="364142"/>
            <a:ext cx="3336953" cy="3426462"/>
          </a:xfrm>
          <a:prstGeom prst="rect">
            <a:avLst/>
          </a:prstGeom>
          <a:noFill/>
        </p:spPr>
      </p:pic>
      <p:pic>
        <p:nvPicPr>
          <p:cNvPr id="10" name="Bildobjekt 9">
            <a:extLst>
              <a:ext uri="{FF2B5EF4-FFF2-40B4-BE49-F238E27FC236}">
                <a16:creationId xmlns:a16="http://schemas.microsoft.com/office/drawing/2014/main" id="{9F66C01D-6A5B-B87A-DB65-801CC150FE54}"/>
              </a:ext>
            </a:extLst>
          </p:cNvPr>
          <p:cNvPicPr>
            <a:picLocks noChangeAspect="1"/>
          </p:cNvPicPr>
          <p:nvPr/>
        </p:nvPicPr>
        <p:blipFill rotWithShape="1">
          <a:blip r:embed="rId4"/>
          <a:srcRect r="4" b="16574"/>
          <a:stretch/>
        </p:blipFill>
        <p:spPr>
          <a:xfrm>
            <a:off x="8095756" y="364142"/>
            <a:ext cx="3336953" cy="3426462"/>
          </a:xfrm>
          <a:prstGeom prst="rect">
            <a:avLst/>
          </a:prstGeom>
        </p:spPr>
      </p:pic>
      <p:sp>
        <p:nvSpPr>
          <p:cNvPr id="36" name="Rectangle 35">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37444" y="5460209"/>
            <a:ext cx="179036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latshållare för innehåll 4">
            <a:extLst>
              <a:ext uri="{FF2B5EF4-FFF2-40B4-BE49-F238E27FC236}">
                <a16:creationId xmlns:a16="http://schemas.microsoft.com/office/drawing/2014/main" id="{C61E6879-76AB-A632-E3BD-1D0E386678F4}"/>
              </a:ext>
            </a:extLst>
          </p:cNvPr>
          <p:cNvSpPr>
            <a:spLocks noGrp="1"/>
          </p:cNvSpPr>
          <p:nvPr>
            <p:ph idx="1"/>
          </p:nvPr>
        </p:nvSpPr>
        <p:spPr>
          <a:xfrm>
            <a:off x="5162719" y="4495568"/>
            <a:ext cx="6586915" cy="1905232"/>
          </a:xfrm>
        </p:spPr>
        <p:txBody>
          <a:bodyPr anchor="ctr">
            <a:normAutofit/>
          </a:bodyPr>
          <a:lstStyle/>
          <a:p>
            <a:pPr>
              <a:spcAft>
                <a:spcPts val="800"/>
              </a:spcAft>
            </a:pPr>
            <a:r>
              <a:rPr lang="sv-SE" sz="1800">
                <a:effectLst/>
                <a:latin typeface="Calibri" panose="020F0502020204030204" pitchFamily="34" charset="0"/>
                <a:ea typeface="Calibri" panose="020F0502020204030204" pitchFamily="34" charset="0"/>
                <a:cs typeface="Times New Roman" panose="02020603050405020304" pitchFamily="18" charset="0"/>
              </a:rPr>
              <a:t>I december 2022 kunde UMS bilda tre lokalföreningar nämligen UMS i Örebro, UMS i Västerås och UMS i Stockholm.</a:t>
            </a:r>
          </a:p>
          <a:p>
            <a:pPr>
              <a:spcAft>
                <a:spcPts val="800"/>
              </a:spcAft>
            </a:pPr>
            <a:r>
              <a:rPr lang="sv-SE" sz="1800">
                <a:effectLst/>
                <a:latin typeface="Calibri" panose="020F0502020204030204" pitchFamily="34" charset="0"/>
                <a:ea typeface="Calibri" panose="020F0502020204030204" pitchFamily="34" charset="0"/>
                <a:cs typeface="Times New Roman" panose="02020603050405020304" pitchFamily="18" charset="0"/>
              </a:rPr>
              <a:t>Vi hade årsmöte för alla dessa föreningar inom loppet av en månad. Tre nya styrelser valdes och stadgar och verksamhetsplaner antogs.</a:t>
            </a:r>
          </a:p>
        </p:txBody>
      </p:sp>
    </p:spTree>
    <p:extLst>
      <p:ext uri="{BB962C8B-B14F-4D97-AF65-F5344CB8AC3E}">
        <p14:creationId xmlns:p14="http://schemas.microsoft.com/office/powerpoint/2010/main" val="3201276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3CB843-9332-12FC-62B6-F750E6BB08EE}"/>
              </a:ext>
            </a:extLst>
          </p:cNvPr>
          <p:cNvSpPr>
            <a:spLocks noGrp="1"/>
          </p:cNvSpPr>
          <p:nvPr>
            <p:ph type="title"/>
          </p:nvPr>
        </p:nvSpPr>
        <p:spPr>
          <a:xfrm>
            <a:off x="481013" y="3752849"/>
            <a:ext cx="3290887" cy="2452687"/>
          </a:xfrm>
        </p:spPr>
        <p:txBody>
          <a:bodyPr anchor="ctr">
            <a:normAutofit/>
          </a:bodyPr>
          <a:lstStyle/>
          <a:p>
            <a:r>
              <a:rPr lang="sv-SE" sz="3600"/>
              <a:t>Årsmöte 2023</a:t>
            </a:r>
          </a:p>
        </p:txBody>
      </p:sp>
      <p:pic>
        <p:nvPicPr>
          <p:cNvPr id="4" name="Bildobjekt 3" descr="En bild som visar inomhus, klädsel, möbler, stol&#10;&#10;Automatiskt genererad beskrivning">
            <a:extLst>
              <a:ext uri="{FF2B5EF4-FFF2-40B4-BE49-F238E27FC236}">
                <a16:creationId xmlns:a16="http://schemas.microsoft.com/office/drawing/2014/main" id="{5A74D8F6-0813-35A2-93D2-A8C8C048ED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838" b="29567"/>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5" name="Platshållare för innehåll 4">
            <a:extLst>
              <a:ext uri="{FF2B5EF4-FFF2-40B4-BE49-F238E27FC236}">
                <a16:creationId xmlns:a16="http://schemas.microsoft.com/office/drawing/2014/main" id="{C61E6879-76AB-A632-E3BD-1D0E386678F4}"/>
              </a:ext>
            </a:extLst>
          </p:cNvPr>
          <p:cNvSpPr>
            <a:spLocks noGrp="1"/>
          </p:cNvSpPr>
          <p:nvPr>
            <p:ph idx="1"/>
          </p:nvPr>
        </p:nvSpPr>
        <p:spPr>
          <a:xfrm>
            <a:off x="4223982" y="3752850"/>
            <a:ext cx="7485413" cy="2452687"/>
          </a:xfrm>
        </p:spPr>
        <p:txBody>
          <a:bodyPr anchor="ctr">
            <a:normAutofit/>
          </a:bodyPr>
          <a:lstStyle/>
          <a:p>
            <a:pPr>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I februari 2023 höll Riksförbundet UMS sitt fjärde årsmöte.</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Det var på Örebro slott och 20 röstberättigade medlemmar deltog. Nu började det äntligen kännas som ett riktigt riksförbund!</a:t>
            </a:r>
            <a:endParaRPr lang="sv-SE"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9279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Bildobjekt 1" descr="En bild som visar klädsel, Människoansikte, person, person&#10;&#10;Automatiskt genererad beskrivning">
            <a:extLst>
              <a:ext uri="{FF2B5EF4-FFF2-40B4-BE49-F238E27FC236}">
                <a16:creationId xmlns:a16="http://schemas.microsoft.com/office/drawing/2014/main" id="{CBA31A73-EEAB-F00C-E2A2-174F7F74C2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429"/>
          <a:stretch/>
        </p:blipFill>
        <p:spPr bwMode="auto">
          <a:xfrm>
            <a:off x="20" y="1282"/>
            <a:ext cx="12191980" cy="6856718"/>
          </a:xfrm>
          <a:prstGeom prst="rect">
            <a:avLst/>
          </a:prstGeom>
          <a:noFill/>
        </p:spPr>
      </p:pic>
    </p:spTree>
    <p:extLst>
      <p:ext uri="{BB962C8B-B14F-4D97-AF65-F5344CB8AC3E}">
        <p14:creationId xmlns:p14="http://schemas.microsoft.com/office/powerpoint/2010/main" val="4046736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9157569B-D0D0-2C4A-B21D-48107340244F}"/>
              </a:ext>
            </a:extLst>
          </p:cNvPr>
          <p:cNvSpPr>
            <a:spLocks noGrp="1"/>
          </p:cNvSpPr>
          <p:nvPr>
            <p:ph type="title"/>
          </p:nvPr>
        </p:nvSpPr>
        <p:spPr>
          <a:xfrm>
            <a:off x="630936" y="639520"/>
            <a:ext cx="3828048" cy="1719072"/>
          </a:xfrm>
        </p:spPr>
        <p:txBody>
          <a:bodyPr vert="horz" lIns="91440" tIns="45720" rIns="91440" bIns="45720" rtlCol="0" anchor="b">
            <a:normAutofit/>
          </a:bodyPr>
          <a:lstStyle/>
          <a:p>
            <a:r>
              <a:rPr lang="en-US" sz="5000" kern="1200">
                <a:solidFill>
                  <a:schemeClr val="tx1"/>
                </a:solidFill>
                <a:latin typeface="+mj-lt"/>
                <a:ea typeface="+mj-ea"/>
                <a:cs typeface="+mj-cs"/>
              </a:rPr>
              <a:t>Filmpremiär</a:t>
            </a:r>
          </a:p>
        </p:txBody>
      </p:sp>
      <p:sp>
        <p:nvSpPr>
          <p:cNvPr id="2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tshållare för text 3">
            <a:extLst>
              <a:ext uri="{FF2B5EF4-FFF2-40B4-BE49-F238E27FC236}">
                <a16:creationId xmlns:a16="http://schemas.microsoft.com/office/drawing/2014/main" id="{0DD7EFA3-CBD2-70BC-30A3-3C3DAE04BCFC}"/>
              </a:ext>
            </a:extLst>
          </p:cNvPr>
          <p:cNvSpPr>
            <a:spLocks noGrp="1"/>
          </p:cNvSpPr>
          <p:nvPr>
            <p:ph type="body" sz="half" idx="2"/>
          </p:nvPr>
        </p:nvSpPr>
        <p:spPr>
          <a:xfrm>
            <a:off x="630936" y="2807208"/>
            <a:ext cx="3429000" cy="3410712"/>
          </a:xfrm>
        </p:spPr>
        <p:txBody>
          <a:bodyPr vert="horz" lIns="91440" tIns="45720" rIns="91440" bIns="45720" rtlCol="0" anchor="t">
            <a:normAutofit/>
          </a:bodyPr>
          <a:lstStyle/>
          <a:p>
            <a:pPr indent="-228600">
              <a:buFont typeface="Arial" panose="020B0604020202020204" pitchFamily="34" charset="0"/>
              <a:buChar char="•"/>
            </a:pPr>
            <a:r>
              <a:rPr lang="en-US" sz="2200"/>
              <a:t>Efter årsmötesförhandlingarna fick vi en guidad teatervisning av Örebro slott och sen blev det högtidlig premiär för dokumentärfilmen om UMS </a:t>
            </a:r>
          </a:p>
        </p:txBody>
      </p:sp>
      <p:pic>
        <p:nvPicPr>
          <p:cNvPr id="5" name="Bildobjekt 4" descr="En bild som visar Människoansikte, person, klädsel, vin&#10;&#10;Automatiskt genererad beskrivning">
            <a:extLst>
              <a:ext uri="{FF2B5EF4-FFF2-40B4-BE49-F238E27FC236}">
                <a16:creationId xmlns:a16="http://schemas.microsoft.com/office/drawing/2014/main" id="{D6661D05-6E13-5646-6ACE-9787A14ACC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654296" y="1124883"/>
            <a:ext cx="6903720" cy="4608233"/>
          </a:xfrm>
          <a:prstGeom prst="rect">
            <a:avLst/>
          </a:prstGeom>
          <a:noFill/>
        </p:spPr>
      </p:pic>
    </p:spTree>
    <p:extLst>
      <p:ext uri="{BB962C8B-B14F-4D97-AF65-F5344CB8AC3E}">
        <p14:creationId xmlns:p14="http://schemas.microsoft.com/office/powerpoint/2010/main" val="610161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7E3CB843-9332-12FC-62B6-F750E6BB08EE}"/>
              </a:ext>
            </a:extLst>
          </p:cNvPr>
          <p:cNvSpPr>
            <a:spLocks noGrp="1"/>
          </p:cNvSpPr>
          <p:nvPr>
            <p:ph type="title"/>
          </p:nvPr>
        </p:nvSpPr>
        <p:spPr>
          <a:xfrm>
            <a:off x="838201" y="345810"/>
            <a:ext cx="5120561" cy="1325563"/>
          </a:xfrm>
        </p:spPr>
        <p:txBody>
          <a:bodyPr>
            <a:normAutofit/>
          </a:bodyPr>
          <a:lstStyle/>
          <a:p>
            <a:r>
              <a:rPr lang="sv-SE"/>
              <a:t>Slutkonferens</a:t>
            </a:r>
          </a:p>
        </p:txBody>
      </p:sp>
      <p:sp>
        <p:nvSpPr>
          <p:cNvPr id="5" name="Platshållare för innehåll 4">
            <a:extLst>
              <a:ext uri="{FF2B5EF4-FFF2-40B4-BE49-F238E27FC236}">
                <a16:creationId xmlns:a16="http://schemas.microsoft.com/office/drawing/2014/main" id="{C61E6879-76AB-A632-E3BD-1D0E386678F4}"/>
              </a:ext>
            </a:extLst>
          </p:cNvPr>
          <p:cNvSpPr>
            <a:spLocks noGrp="1"/>
          </p:cNvSpPr>
          <p:nvPr>
            <p:ph idx="1"/>
          </p:nvPr>
        </p:nvSpPr>
        <p:spPr>
          <a:xfrm>
            <a:off x="838201" y="1825625"/>
            <a:ext cx="5092194" cy="4351338"/>
          </a:xfrm>
        </p:spPr>
        <p:txBody>
          <a:bodyPr>
            <a:normAutofit/>
          </a:bodyPr>
          <a:lstStyle/>
          <a:p>
            <a:pPr>
              <a:spcAft>
                <a:spcPts val="800"/>
              </a:spcAft>
            </a:pPr>
            <a:r>
              <a:rPr lang="sv-SE" sz="2200">
                <a:effectLst/>
                <a:latin typeface="Calibri" panose="020F0502020204030204" pitchFamily="34" charset="0"/>
                <a:ea typeface="Calibri" panose="020F0502020204030204" pitchFamily="34" charset="0"/>
                <a:cs typeface="Times New Roman" panose="02020603050405020304" pitchFamily="18" charset="0"/>
              </a:rPr>
              <a:t>I februari 2023 ordnade vi också en konferens  i Stockholm för personer från andra föreningar, logopeder, lärare och andra intresserade.</a:t>
            </a:r>
          </a:p>
          <a:p>
            <a:pPr>
              <a:spcAft>
                <a:spcPts val="800"/>
              </a:spcAft>
            </a:pPr>
            <a:r>
              <a:rPr lang="sv-SE" sz="2200">
                <a:effectLst/>
                <a:latin typeface="Calibri" panose="020F0502020204030204" pitchFamily="34" charset="0"/>
                <a:ea typeface="Calibri" panose="020F0502020204030204" pitchFamily="34" charset="0"/>
                <a:cs typeface="Times New Roman" panose="02020603050405020304" pitchFamily="18" charset="0"/>
              </a:rPr>
              <a:t>Denise och Jenny berättade om projektet, Anna-Eva Hallin, logoped och forskare föreläste. Albert, Jonathan och Wilma delade sina intryck från de första åren med UMS och Lena Fernström, ordförande i DHB Språkstörning, berättade lite om DHB och om bakgrunden till projektet.</a:t>
            </a:r>
          </a:p>
        </p:txBody>
      </p:sp>
      <p:sp>
        <p:nvSpPr>
          <p:cNvPr id="20" name="Oval 19">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Bildobjekt 5" descr="En bild som visar klädsel, text, inomhus, presentation&#10;&#10;Automatiskt genererad beskrivning">
            <a:extLst>
              <a:ext uri="{FF2B5EF4-FFF2-40B4-BE49-F238E27FC236}">
                <a16:creationId xmlns:a16="http://schemas.microsoft.com/office/drawing/2014/main" id="{7B8730F3-F987-6F4D-E150-4B42541BEB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945" r="-3" b="7857"/>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53640926-AAD7-44D8-BBD7-CCE9431645EC}">
              <a14:shadowObscured xmlns:a14="http://schemas.microsoft.com/office/drawing/2010/main"/>
            </a:ext>
          </a:extLst>
        </p:spPr>
      </p:pic>
      <p:sp>
        <p:nvSpPr>
          <p:cNvPr id="22" name="Arc 2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Bildobjekt 3" descr="En bild som visar klädsel, person, inomhus, person&#10;&#10;Automatiskt genererad beskrivning">
            <a:extLst>
              <a:ext uri="{FF2B5EF4-FFF2-40B4-BE49-F238E27FC236}">
                <a16:creationId xmlns:a16="http://schemas.microsoft.com/office/drawing/2014/main" id="{1667A091-B794-3ECF-F137-0BD9DD2A8A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076" b="7822"/>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29803017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C9F05A55-4081-EC85-512A-50C5FD935CD6}"/>
              </a:ext>
            </a:extLst>
          </p:cNvPr>
          <p:cNvSpPr>
            <a:spLocks noGrp="1"/>
          </p:cNvSpPr>
          <p:nvPr>
            <p:ph type="title"/>
          </p:nvPr>
        </p:nvSpPr>
        <p:spPr>
          <a:xfrm>
            <a:off x="630935" y="639520"/>
            <a:ext cx="5153416" cy="1719072"/>
          </a:xfrm>
        </p:spPr>
        <p:txBody>
          <a:bodyPr anchor="b">
            <a:normAutofit/>
          </a:bodyPr>
          <a:lstStyle/>
          <a:p>
            <a:r>
              <a:rPr lang="sv-SE" sz="5400" dirty="0"/>
              <a:t>Vad händer nu?</a:t>
            </a:r>
          </a:p>
        </p:txBody>
      </p:sp>
      <p:sp>
        <p:nvSpPr>
          <p:cNvPr id="28"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tshållare för innehåll 2">
            <a:extLst>
              <a:ext uri="{FF2B5EF4-FFF2-40B4-BE49-F238E27FC236}">
                <a16:creationId xmlns:a16="http://schemas.microsoft.com/office/drawing/2014/main" id="{CE6CA3CA-263F-581F-4BBC-5679B25D9397}"/>
              </a:ext>
            </a:extLst>
          </p:cNvPr>
          <p:cNvSpPr>
            <a:spLocks noGrp="1"/>
          </p:cNvSpPr>
          <p:nvPr>
            <p:ph idx="1"/>
          </p:nvPr>
        </p:nvSpPr>
        <p:spPr>
          <a:xfrm>
            <a:off x="630936" y="2807208"/>
            <a:ext cx="4485594" cy="3410712"/>
          </a:xfrm>
        </p:spPr>
        <p:txBody>
          <a:bodyPr anchor="t">
            <a:noAutofit/>
          </a:bodyPr>
          <a:lstStyle/>
          <a:p>
            <a:pPr>
              <a:spcAft>
                <a:spcPts val="800"/>
              </a:spcAft>
            </a:pPr>
            <a:r>
              <a:rPr lang="sv-SE" sz="1600" dirty="0">
                <a:effectLst/>
                <a:latin typeface="Calibri" panose="020F0502020204030204" pitchFamily="34" charset="0"/>
                <a:ea typeface="Calibri" panose="020F0502020204030204" pitchFamily="34" charset="0"/>
                <a:cs typeface="Times New Roman" panose="02020603050405020304" pitchFamily="18" charset="0"/>
              </a:rPr>
              <a:t>Projektet Äntligen! avslutades sista februari 2023. Men UMS ska inte avslutas. Vi vill att det ska leva vidare och bli en stark förening.</a:t>
            </a:r>
          </a:p>
          <a:p>
            <a:pPr>
              <a:spcAft>
                <a:spcPts val="800"/>
              </a:spcAft>
            </a:pPr>
            <a:r>
              <a:rPr lang="sv-SE" sz="1600" dirty="0">
                <a:effectLst/>
                <a:latin typeface="Calibri" panose="020F0502020204030204" pitchFamily="34" charset="0"/>
                <a:ea typeface="Calibri" panose="020F0502020204030204" pitchFamily="34" charset="0"/>
                <a:cs typeface="Times New Roman" panose="02020603050405020304" pitchFamily="18" charset="0"/>
              </a:rPr>
              <a:t>Vi hoppas att föreningen ska kunna få statsbidrag för att ha en anställd och pengar till aktiviteter. </a:t>
            </a:r>
          </a:p>
          <a:p>
            <a:pPr>
              <a:spcAft>
                <a:spcPts val="800"/>
              </a:spcAft>
            </a:pPr>
            <a:r>
              <a:rPr lang="sv-SE" sz="1600" dirty="0">
                <a:effectLst/>
                <a:latin typeface="Calibri" panose="020F0502020204030204" pitchFamily="34" charset="0"/>
                <a:ea typeface="Calibri" panose="020F0502020204030204" pitchFamily="34" charset="0"/>
                <a:cs typeface="Times New Roman" panose="02020603050405020304" pitchFamily="18" charset="0"/>
              </a:rPr>
              <a:t>I väntan på att få ett sådant bidrag stöttar Riksförbundet DHB föreningen UMS.</a:t>
            </a:r>
          </a:p>
          <a:p>
            <a:pPr>
              <a:spcAft>
                <a:spcPts val="800"/>
              </a:spcAft>
            </a:pPr>
            <a:r>
              <a:rPr lang="sv-SE" sz="1600" dirty="0">
                <a:effectLst/>
                <a:latin typeface="Calibri" panose="020F0502020204030204" pitchFamily="34" charset="0"/>
                <a:ea typeface="Calibri" panose="020F0502020204030204" pitchFamily="34" charset="0"/>
                <a:cs typeface="Times New Roman" panose="02020603050405020304" pitchFamily="18" charset="0"/>
              </a:rPr>
              <a:t>Vi vill starta lokalföreningar och aktiviteter på flera ställen i landet.</a:t>
            </a:r>
          </a:p>
          <a:p>
            <a:r>
              <a:rPr lang="sv-SE" sz="1600" dirty="0">
                <a:effectLst/>
                <a:latin typeface="Calibri" panose="020F0502020204030204" pitchFamily="34" charset="0"/>
                <a:ea typeface="Calibri" panose="020F0502020204030204" pitchFamily="34" charset="0"/>
                <a:cs typeface="Times New Roman" panose="02020603050405020304" pitchFamily="18" charset="0"/>
              </a:rPr>
              <a:t>Vi vill ha fler medlemmar. Ju fler vi blir desto mer kan vi påverka!</a:t>
            </a:r>
            <a:endParaRPr lang="sv-SE" sz="1600" dirty="0"/>
          </a:p>
        </p:txBody>
      </p:sp>
      <p:pic>
        <p:nvPicPr>
          <p:cNvPr id="4" name="Bildobjekt 3" descr="En bild som visar Människoansikte, person, klädsel, utomhus&#10;&#10;Automatiskt genererad beskrivning">
            <a:extLst>
              <a:ext uri="{FF2B5EF4-FFF2-40B4-BE49-F238E27FC236}">
                <a16:creationId xmlns:a16="http://schemas.microsoft.com/office/drawing/2014/main" id="{BB6D2840-7934-1562-0020-394BFF7EC0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092258" y="2018871"/>
            <a:ext cx="5456464" cy="3642190"/>
          </a:xfrm>
          <a:prstGeom prst="rect">
            <a:avLst/>
          </a:prstGeom>
          <a:noFill/>
        </p:spPr>
      </p:pic>
    </p:spTree>
    <p:extLst>
      <p:ext uri="{BB962C8B-B14F-4D97-AF65-F5344CB8AC3E}">
        <p14:creationId xmlns:p14="http://schemas.microsoft.com/office/powerpoint/2010/main" val="2137095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tshållare för innehåll 3">
            <a:extLst>
              <a:ext uri="{FF2B5EF4-FFF2-40B4-BE49-F238E27FC236}">
                <a16:creationId xmlns:a16="http://schemas.microsoft.com/office/drawing/2014/main" id="{FAE0B62F-2CB9-FF74-6E8B-001758F6A7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436"/>
          <a:stretch/>
        </p:blipFill>
        <p:spPr bwMode="auto">
          <a:xfrm rot="10800000">
            <a:off x="-1311964" y="0"/>
            <a:ext cx="9669642" cy="6857990"/>
          </a:xfrm>
          <a:prstGeom prst="rect">
            <a:avLst/>
          </a:prstGeom>
          <a:noFill/>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ruta 4">
            <a:extLst>
              <a:ext uri="{FF2B5EF4-FFF2-40B4-BE49-F238E27FC236}">
                <a16:creationId xmlns:a16="http://schemas.microsoft.com/office/drawing/2014/main" id="{72E068FF-B18A-766E-5D82-CA56928718D2}"/>
              </a:ext>
            </a:extLst>
          </p:cNvPr>
          <p:cNvSpPr txBox="1"/>
          <p:nvPr/>
        </p:nvSpPr>
        <p:spPr>
          <a:xfrm>
            <a:off x="7531610" y="2434201"/>
            <a:ext cx="3822189" cy="3742762"/>
          </a:xfrm>
          <a:prstGeom prst="rect">
            <a:avLst/>
          </a:prstGeom>
        </p:spPr>
        <p:txBody>
          <a:bodyPr vert="horz" lIns="91440" tIns="45720" rIns="91440" bIns="45720" rtlCol="0">
            <a:normAutofit/>
          </a:bodyPr>
          <a:lstStyle/>
          <a:p>
            <a:pPr>
              <a:lnSpc>
                <a:spcPct val="90000"/>
              </a:lnSpc>
              <a:spcBef>
                <a:spcPct val="0"/>
              </a:spcBef>
              <a:spcAft>
                <a:spcPts val="600"/>
              </a:spcAft>
            </a:pPr>
            <a:r>
              <a:rPr lang="en-US" sz="3200" dirty="0" err="1"/>
              <a:t>Mycket</a:t>
            </a:r>
            <a:r>
              <a:rPr lang="en-US" sz="3200" dirty="0"/>
              <a:t> </a:t>
            </a:r>
            <a:r>
              <a:rPr lang="en-US" sz="3200" dirty="0" err="1"/>
              <a:t>att</a:t>
            </a:r>
            <a:r>
              <a:rPr lang="en-US" sz="3200" dirty="0"/>
              <a:t> </a:t>
            </a:r>
            <a:r>
              <a:rPr lang="en-US" sz="3200" dirty="0" err="1"/>
              <a:t>planera</a:t>
            </a:r>
            <a:r>
              <a:rPr lang="en-US" sz="3200" dirty="0"/>
              <a:t> </a:t>
            </a:r>
            <a:r>
              <a:rPr lang="en-US" sz="3200" dirty="0" err="1"/>
              <a:t>i</a:t>
            </a:r>
            <a:r>
              <a:rPr lang="en-US" sz="3200" dirty="0"/>
              <a:t> </a:t>
            </a:r>
            <a:r>
              <a:rPr lang="en-US" sz="3200" dirty="0" err="1"/>
              <a:t>början</a:t>
            </a:r>
            <a:r>
              <a:rPr lang="en-US" sz="3200" dirty="0"/>
              <a:t>! </a:t>
            </a:r>
          </a:p>
          <a:p>
            <a:pPr>
              <a:lnSpc>
                <a:spcPct val="90000"/>
              </a:lnSpc>
              <a:spcBef>
                <a:spcPct val="0"/>
              </a:spcBef>
              <a:spcAft>
                <a:spcPts val="600"/>
              </a:spcAft>
            </a:pPr>
            <a:r>
              <a:rPr lang="en-US" sz="3200" dirty="0"/>
              <a:t>Tur </a:t>
            </a:r>
            <a:r>
              <a:rPr lang="en-US" sz="3200" dirty="0" err="1"/>
              <a:t>att</a:t>
            </a:r>
            <a:r>
              <a:rPr lang="en-US" sz="3200" dirty="0"/>
              <a:t> vi </a:t>
            </a:r>
            <a:r>
              <a:rPr lang="en-US" sz="3200" dirty="0" err="1"/>
              <a:t>kunde</a:t>
            </a:r>
            <a:r>
              <a:rPr lang="en-US" sz="3200" dirty="0"/>
              <a:t> </a:t>
            </a:r>
            <a:r>
              <a:rPr lang="en-US" sz="3200" dirty="0" err="1"/>
              <a:t>fråga</a:t>
            </a:r>
            <a:r>
              <a:rPr lang="en-US" sz="3200" dirty="0"/>
              <a:t> Unga Hörselskadade om </a:t>
            </a:r>
            <a:r>
              <a:rPr lang="en-US" sz="3200" dirty="0" err="1"/>
              <a:t>hur</a:t>
            </a:r>
            <a:r>
              <a:rPr lang="en-US" sz="3200" dirty="0"/>
              <a:t> de </a:t>
            </a:r>
            <a:r>
              <a:rPr lang="en-US" sz="3200" dirty="0" err="1"/>
              <a:t>gör</a:t>
            </a:r>
            <a:r>
              <a:rPr lang="en-US" sz="3200" dirty="0"/>
              <a:t> med </a:t>
            </a:r>
            <a:r>
              <a:rPr lang="en-US" sz="3200" dirty="0" err="1"/>
              <a:t>olika</a:t>
            </a:r>
            <a:r>
              <a:rPr lang="en-US" sz="3200" dirty="0"/>
              <a:t> </a:t>
            </a:r>
            <a:r>
              <a:rPr lang="en-US" sz="3200" dirty="0" err="1"/>
              <a:t>frågor</a:t>
            </a:r>
            <a:r>
              <a:rPr lang="en-US" sz="3200" dirty="0"/>
              <a:t>!</a:t>
            </a:r>
          </a:p>
          <a:p>
            <a:pPr indent="-228600">
              <a:lnSpc>
                <a:spcPct val="90000"/>
              </a:lnSpc>
              <a:spcBef>
                <a:spcPct val="0"/>
              </a:spcBef>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1285991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CE8F747-A514-20F5-3A7B-9FFC2A5405FA}"/>
              </a:ext>
            </a:extLst>
          </p:cNvPr>
          <p:cNvSpPr>
            <a:spLocks noGrp="1"/>
          </p:cNvSpPr>
          <p:nvPr>
            <p:ph type="title"/>
          </p:nvPr>
        </p:nvSpPr>
        <p:spPr>
          <a:xfrm>
            <a:off x="5755598" y="1138036"/>
            <a:ext cx="5598202" cy="1402470"/>
          </a:xfrm>
        </p:spPr>
        <p:txBody>
          <a:bodyPr anchor="t">
            <a:normAutofit/>
          </a:bodyPr>
          <a:lstStyle/>
          <a:p>
            <a:r>
              <a:rPr lang="sv-SE" sz="3200" dirty="0"/>
              <a:t>Logotyp, en symbol för förbundet</a:t>
            </a:r>
          </a:p>
        </p:txBody>
      </p:sp>
      <p:pic>
        <p:nvPicPr>
          <p:cNvPr id="4" name="Platshållare för innehåll 3" descr="En bild som visar clipart, Grafik, Teckensnitt, design&#10;&#10;Automatiskt genererad beskrivning">
            <a:extLst>
              <a:ext uri="{FF2B5EF4-FFF2-40B4-BE49-F238E27FC236}">
                <a16:creationId xmlns:a16="http://schemas.microsoft.com/office/drawing/2014/main" id="{48F3E6B3-48EF-1BA1-6097-7FEB22407E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42122" y="1547355"/>
            <a:ext cx="4365438" cy="3902436"/>
          </a:xfrm>
          <a:prstGeom prst="rect">
            <a:avLst/>
          </a:prstGeom>
          <a:noFill/>
        </p:spPr>
      </p:pic>
      <p:cxnSp>
        <p:nvCxnSpPr>
          <p:cNvPr id="11" name="Straight Connector 1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6F9DDD6F-2E51-3732-B6A0-6B6366578A4D}"/>
              </a:ext>
            </a:extLst>
          </p:cNvPr>
          <p:cNvSpPr>
            <a:spLocks noGrp="1"/>
          </p:cNvSpPr>
          <p:nvPr>
            <p:ph idx="1"/>
          </p:nvPr>
        </p:nvSpPr>
        <p:spPr>
          <a:xfrm>
            <a:off x="5755598" y="2551176"/>
            <a:ext cx="5444382" cy="3591207"/>
          </a:xfrm>
        </p:spPr>
        <p:txBody>
          <a:bodyPr>
            <a:normAutofit/>
          </a:bodyPr>
          <a:lstStyle/>
          <a:p>
            <a:r>
              <a:rPr lang="en-US" sz="3200" dirty="0" err="1"/>
              <a:t>Pratbubblan</a:t>
            </a:r>
            <a:r>
              <a:rPr lang="en-US" sz="3200" dirty="0"/>
              <a:t> </a:t>
            </a:r>
            <a:r>
              <a:rPr lang="en-US" sz="3200" dirty="0" err="1"/>
              <a:t>står</a:t>
            </a:r>
            <a:r>
              <a:rPr lang="en-US" sz="3200" dirty="0"/>
              <a:t> för </a:t>
            </a:r>
            <a:r>
              <a:rPr lang="en-US" sz="3200" dirty="0" err="1"/>
              <a:t>gemenskap</a:t>
            </a:r>
            <a:r>
              <a:rPr lang="en-US" sz="3200" dirty="0"/>
              <a:t> </a:t>
            </a:r>
            <a:r>
              <a:rPr lang="en-US" sz="3200" dirty="0" err="1"/>
              <a:t>och</a:t>
            </a:r>
            <a:r>
              <a:rPr lang="en-US" sz="3200" dirty="0"/>
              <a:t> </a:t>
            </a:r>
            <a:r>
              <a:rPr lang="en-US" sz="3200" dirty="0" err="1"/>
              <a:t>samtal</a:t>
            </a:r>
            <a:endParaRPr lang="en-US" sz="3200" dirty="0"/>
          </a:p>
          <a:p>
            <a:r>
              <a:rPr lang="en-US" sz="3200" dirty="0" err="1"/>
              <a:t>Punkterna</a:t>
            </a:r>
            <a:r>
              <a:rPr lang="en-US" sz="3200" dirty="0"/>
              <a:t> </a:t>
            </a:r>
            <a:r>
              <a:rPr lang="en-US" sz="3200" dirty="0" err="1"/>
              <a:t>står</a:t>
            </a:r>
            <a:r>
              <a:rPr lang="en-US" sz="3200" dirty="0"/>
              <a:t> för </a:t>
            </a:r>
            <a:r>
              <a:rPr lang="en-US" sz="3200" dirty="0" err="1"/>
              <a:t>att</a:t>
            </a:r>
            <a:r>
              <a:rPr lang="en-US" sz="3200" dirty="0"/>
              <a:t> det </a:t>
            </a:r>
            <a:r>
              <a:rPr lang="en-US" sz="3200" dirty="0" err="1"/>
              <a:t>ibland</a:t>
            </a:r>
            <a:r>
              <a:rPr lang="en-US" sz="3200" dirty="0"/>
              <a:t> tar </a:t>
            </a:r>
            <a:r>
              <a:rPr lang="en-US" sz="3200" dirty="0" err="1"/>
              <a:t>tid</a:t>
            </a:r>
            <a:r>
              <a:rPr lang="en-US" sz="3200" dirty="0"/>
              <a:t> </a:t>
            </a:r>
            <a:r>
              <a:rPr lang="en-US" sz="3200" dirty="0" err="1"/>
              <a:t>att</a:t>
            </a:r>
            <a:r>
              <a:rPr lang="en-US" sz="3200" dirty="0"/>
              <a:t> </a:t>
            </a:r>
            <a:r>
              <a:rPr lang="en-US" sz="3200" dirty="0" err="1"/>
              <a:t>hitta</a:t>
            </a:r>
            <a:r>
              <a:rPr lang="en-US" sz="3200" dirty="0"/>
              <a:t> </a:t>
            </a:r>
            <a:r>
              <a:rPr lang="en-US" sz="3200" dirty="0" err="1"/>
              <a:t>orden</a:t>
            </a:r>
            <a:r>
              <a:rPr lang="en-US" sz="3200" dirty="0"/>
              <a:t>, men vi </a:t>
            </a:r>
            <a:r>
              <a:rPr lang="en-US" sz="3200" dirty="0" err="1"/>
              <a:t>väntar</a:t>
            </a:r>
            <a:r>
              <a:rPr lang="en-US" sz="3200" dirty="0"/>
              <a:t> </a:t>
            </a:r>
            <a:r>
              <a:rPr lang="en-US" sz="3200" dirty="0" err="1"/>
              <a:t>på</a:t>
            </a:r>
            <a:r>
              <a:rPr lang="en-US" sz="3200" dirty="0"/>
              <a:t> </a:t>
            </a:r>
            <a:r>
              <a:rPr lang="en-US" sz="3200" dirty="0" err="1"/>
              <a:t>varandra</a:t>
            </a:r>
            <a:r>
              <a:rPr lang="en-US" sz="3200" dirty="0"/>
              <a:t>!</a:t>
            </a:r>
          </a:p>
        </p:txBody>
      </p:sp>
    </p:spTree>
    <p:extLst>
      <p:ext uri="{BB962C8B-B14F-4D97-AF65-F5344CB8AC3E}">
        <p14:creationId xmlns:p14="http://schemas.microsoft.com/office/powerpoint/2010/main" val="1970026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61157309-CC63-CB99-B74A-34D7F8F4B848}"/>
              </a:ext>
            </a:extLst>
          </p:cNvPr>
          <p:cNvSpPr>
            <a:spLocks noGrp="1"/>
          </p:cNvSpPr>
          <p:nvPr>
            <p:ph type="title"/>
          </p:nvPr>
        </p:nvSpPr>
        <p:spPr>
          <a:xfrm>
            <a:off x="838201" y="345810"/>
            <a:ext cx="5120561" cy="1325563"/>
          </a:xfrm>
        </p:spPr>
        <p:txBody>
          <a:bodyPr>
            <a:normAutofit/>
          </a:bodyPr>
          <a:lstStyle/>
          <a:p>
            <a:r>
              <a:rPr lang="sv-SE" sz="2800"/>
              <a:t>Vi besökte specialskolor för elever med språkstörning för att berätta om UMS</a:t>
            </a:r>
          </a:p>
        </p:txBody>
      </p:sp>
      <p:sp>
        <p:nvSpPr>
          <p:cNvPr id="3" name="Platshållare för innehåll 2">
            <a:extLst>
              <a:ext uri="{FF2B5EF4-FFF2-40B4-BE49-F238E27FC236}">
                <a16:creationId xmlns:a16="http://schemas.microsoft.com/office/drawing/2014/main" id="{163B1819-A6DE-2A91-1AFD-51F376152BBA}"/>
              </a:ext>
            </a:extLst>
          </p:cNvPr>
          <p:cNvSpPr>
            <a:spLocks noGrp="1"/>
          </p:cNvSpPr>
          <p:nvPr>
            <p:ph idx="1"/>
          </p:nvPr>
        </p:nvSpPr>
        <p:spPr>
          <a:xfrm>
            <a:off x="838201" y="1825625"/>
            <a:ext cx="5092194" cy="4351338"/>
          </a:xfrm>
        </p:spPr>
        <p:txBody>
          <a:bodyPr>
            <a:normAutofit/>
          </a:bodyPr>
          <a:lstStyle/>
          <a:p>
            <a:r>
              <a:rPr lang="sv-SE"/>
              <a:t>Riksgymnasiet i Örebro</a:t>
            </a:r>
          </a:p>
          <a:p>
            <a:r>
              <a:rPr lang="sv-SE"/>
              <a:t>Hällsboskolan i Stockholm</a:t>
            </a:r>
          </a:p>
          <a:p>
            <a:r>
              <a:rPr lang="sv-SE"/>
              <a:t>Hällsboskolan i Umeå</a:t>
            </a:r>
          </a:p>
          <a:p>
            <a:r>
              <a:rPr lang="sv-SE"/>
              <a:t>Kannebäcksskolan i Göteborg</a:t>
            </a:r>
          </a:p>
          <a:p>
            <a:r>
              <a:rPr lang="sv-SE"/>
              <a:t>Kommunikationsskolan i Malmö</a:t>
            </a:r>
          </a:p>
          <a:p>
            <a:r>
              <a:rPr lang="sv-SE"/>
              <a:t>Brageskolan i Sollentuna</a:t>
            </a:r>
          </a:p>
          <a:p>
            <a:r>
              <a:rPr lang="sv-SE"/>
              <a:t>Arenaskolan i Linköping</a:t>
            </a:r>
          </a:p>
        </p:txBody>
      </p:sp>
      <p:sp>
        <p:nvSpPr>
          <p:cNvPr id="43" name="Oval 4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Bildobjekt 4" descr="En bild som visar utomhus, byggnad, gräs, himmel&#10;&#10;Automatiskt genererad beskrivning">
            <a:extLst>
              <a:ext uri="{FF2B5EF4-FFF2-40B4-BE49-F238E27FC236}">
                <a16:creationId xmlns:a16="http://schemas.microsoft.com/office/drawing/2014/main" id="{9E7F5BFE-B75F-5298-C0FC-010C7E29E58F}"/>
              </a:ext>
            </a:extLst>
          </p:cNvPr>
          <p:cNvPicPr>
            <a:picLocks noChangeAspect="1"/>
          </p:cNvPicPr>
          <p:nvPr/>
        </p:nvPicPr>
        <p:blipFill rotWithShape="1">
          <a:blip r:embed="rId2">
            <a:extLst>
              <a:ext uri="{28A0092B-C50C-407E-A947-70E740481C1C}">
                <a14:useLocalDpi xmlns:a14="http://schemas.microsoft.com/office/drawing/2010/main" val="0"/>
              </a:ext>
            </a:extLst>
          </a:blip>
          <a:srcRect l="5598" r="16490" b="3"/>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p:spPr>
      </p:pic>
      <p:sp>
        <p:nvSpPr>
          <p:cNvPr id="45" name="Arc 4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Bildobjekt 3" descr="En bild som visar himmel, utomhus, byggnad, väg&#10;&#10;Automatiskt genererad beskrivning">
            <a:extLst>
              <a:ext uri="{FF2B5EF4-FFF2-40B4-BE49-F238E27FC236}">
                <a16:creationId xmlns:a16="http://schemas.microsoft.com/office/drawing/2014/main" id="{83A3735E-DB7A-3E8F-52AD-02D26688D493}"/>
              </a:ext>
            </a:extLst>
          </p:cNvPr>
          <p:cNvPicPr>
            <a:picLocks noChangeAspect="1"/>
          </p:cNvPicPr>
          <p:nvPr/>
        </p:nvPicPr>
        <p:blipFill rotWithShape="1">
          <a:blip r:embed="rId3">
            <a:extLst>
              <a:ext uri="{28A0092B-C50C-407E-A947-70E740481C1C}">
                <a14:useLocalDpi xmlns:a14="http://schemas.microsoft.com/office/drawing/2010/main" val="0"/>
              </a:ext>
            </a:extLst>
          </a:blip>
          <a:srcRect r="-3" b="14529"/>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p:spPr>
      </p:pic>
    </p:spTree>
    <p:extLst>
      <p:ext uri="{BB962C8B-B14F-4D97-AF65-F5344CB8AC3E}">
        <p14:creationId xmlns:p14="http://schemas.microsoft.com/office/powerpoint/2010/main" val="1501558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ADF1E4A5-6E1D-E9F5-020C-8F2BECA212B9}"/>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3100" kern="1200">
                <a:solidFill>
                  <a:schemeClr val="tx1"/>
                </a:solidFill>
                <a:latin typeface="+mj-lt"/>
                <a:ea typeface="+mj-ea"/>
                <a:cs typeface="+mj-cs"/>
              </a:rPr>
              <a:t>Hitta på roliga saker tillsammans är viktigt i en förening!</a:t>
            </a:r>
            <a:br>
              <a:rPr lang="en-US" sz="3100" kern="1200">
                <a:solidFill>
                  <a:schemeClr val="tx1"/>
                </a:solidFill>
                <a:latin typeface="+mj-lt"/>
                <a:ea typeface="+mj-ea"/>
                <a:cs typeface="+mj-cs"/>
              </a:rPr>
            </a:br>
            <a:br>
              <a:rPr lang="en-US" sz="3100" kern="1200">
                <a:solidFill>
                  <a:schemeClr val="tx1"/>
                </a:solidFill>
                <a:latin typeface="+mj-lt"/>
                <a:ea typeface="+mj-ea"/>
                <a:cs typeface="+mj-cs"/>
              </a:rPr>
            </a:br>
            <a:r>
              <a:rPr lang="en-US" sz="3100" kern="1200">
                <a:solidFill>
                  <a:schemeClr val="tx1"/>
                </a:solidFill>
                <a:latin typeface="+mj-lt"/>
                <a:ea typeface="+mj-ea"/>
                <a:cs typeface="+mj-cs"/>
              </a:rPr>
              <a:t>Bowling är en populär aktivitet  </a:t>
            </a:r>
            <a:br>
              <a:rPr lang="en-US" sz="3100" kern="1200">
                <a:solidFill>
                  <a:schemeClr val="tx1"/>
                </a:solidFill>
                <a:latin typeface="+mj-lt"/>
                <a:ea typeface="+mj-ea"/>
                <a:cs typeface="+mj-cs"/>
              </a:rPr>
            </a:br>
            <a:endParaRPr lang="en-US" sz="3100" kern="1200">
              <a:solidFill>
                <a:schemeClr val="tx1"/>
              </a:solidFill>
              <a:latin typeface="+mj-lt"/>
              <a:ea typeface="+mj-ea"/>
              <a:cs typeface="+mj-cs"/>
            </a:endParaRPr>
          </a:p>
        </p:txBody>
      </p:sp>
      <p:sp>
        <p:nvSpPr>
          <p:cNvPr id="3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tshållare för innehåll 3" descr="En bild som visar sport, bowling, person, Bowlingutrustning&#10;&#10;Automatiskt genererad beskrivning">
            <a:extLst>
              <a:ext uri="{FF2B5EF4-FFF2-40B4-BE49-F238E27FC236}">
                <a16:creationId xmlns:a16="http://schemas.microsoft.com/office/drawing/2014/main" id="{0261BEA5-1CF8-E505-C798-51A23B5D69B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020" r="23368" b="-2"/>
          <a:stretch/>
        </p:blipFill>
        <p:spPr bwMode="auto">
          <a:xfrm>
            <a:off x="5159591" y="640080"/>
            <a:ext cx="6204025" cy="5550408"/>
          </a:xfrm>
          <a:prstGeom prst="rect">
            <a:avLst/>
          </a:prstGeom>
          <a:noFill/>
        </p:spPr>
      </p:pic>
    </p:spTree>
    <p:extLst>
      <p:ext uri="{BB962C8B-B14F-4D97-AF65-F5344CB8AC3E}">
        <p14:creationId xmlns:p14="http://schemas.microsoft.com/office/powerpoint/2010/main" val="1185605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tshållare för innehåll 3" descr="En bild som visar födelsedagstårta, bröllopstårta, tårta, person&#10;&#10;Automatiskt genererad beskrivning">
            <a:extLst>
              <a:ext uri="{FF2B5EF4-FFF2-40B4-BE49-F238E27FC236}">
                <a16:creationId xmlns:a16="http://schemas.microsoft.com/office/drawing/2014/main" id="{EE4367FF-7185-EAEC-1202-5CBD93ECD08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913"/>
          <a:stretch/>
        </p:blipFill>
        <p:spPr bwMode="auto">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a:noFill/>
        </p:spPr>
      </p:pic>
      <p:sp>
        <p:nvSpPr>
          <p:cNvPr id="2" name="Rubrik 1">
            <a:extLst>
              <a:ext uri="{FF2B5EF4-FFF2-40B4-BE49-F238E27FC236}">
                <a16:creationId xmlns:a16="http://schemas.microsoft.com/office/drawing/2014/main" id="{37824277-D78F-34C3-1B93-207775BA9657}"/>
              </a:ext>
            </a:extLst>
          </p:cNvPr>
          <p:cNvSpPr>
            <a:spLocks noGrp="1"/>
          </p:cNvSpPr>
          <p:nvPr>
            <p:ph type="title"/>
          </p:nvPr>
        </p:nvSpPr>
        <p:spPr>
          <a:xfrm>
            <a:off x="661916" y="2852381"/>
            <a:ext cx="3161940" cy="2640247"/>
          </a:xfrm>
        </p:spPr>
        <p:txBody>
          <a:bodyPr vert="horz" lIns="91440" tIns="45720" rIns="91440" bIns="45720" rtlCol="0" anchor="b">
            <a:normAutofit/>
          </a:bodyPr>
          <a:lstStyle/>
          <a:p>
            <a:r>
              <a:rPr lang="en-US" sz="3100">
                <a:solidFill>
                  <a:schemeClr val="tx1">
                    <a:lumMod val="85000"/>
                    <a:lumOff val="15000"/>
                  </a:schemeClr>
                </a:solidFill>
              </a:rPr>
              <a:t>Förbundet Unga med språkstörning bildas vid ett första årsmöte i februari 2020!</a:t>
            </a:r>
          </a:p>
        </p:txBody>
      </p:sp>
    </p:spTree>
    <p:extLst>
      <p:ext uri="{BB962C8B-B14F-4D97-AF65-F5344CB8AC3E}">
        <p14:creationId xmlns:p14="http://schemas.microsoft.com/office/powerpoint/2010/main" val="2216304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tshållare för innehåll 3" descr="En bild som visar text, klädsel, bord, möbler&#10;&#10;Automatiskt genererad beskrivning">
            <a:extLst>
              <a:ext uri="{FF2B5EF4-FFF2-40B4-BE49-F238E27FC236}">
                <a16:creationId xmlns:a16="http://schemas.microsoft.com/office/drawing/2014/main" id="{61CE3724-E2E2-3FC4-5377-2124006EE29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26071"/>
          <a:stretch/>
        </p:blipFill>
        <p:spPr bwMode="auto">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a:noFill/>
        </p:spPr>
      </p:pic>
      <p:sp>
        <p:nvSpPr>
          <p:cNvPr id="2" name="Rubrik 1">
            <a:extLst>
              <a:ext uri="{FF2B5EF4-FFF2-40B4-BE49-F238E27FC236}">
                <a16:creationId xmlns:a16="http://schemas.microsoft.com/office/drawing/2014/main" id="{92EF7361-2B62-6F57-C463-DF9482DA52C4}"/>
              </a:ext>
            </a:extLst>
          </p:cNvPr>
          <p:cNvSpPr>
            <a:spLocks noGrp="1"/>
          </p:cNvSpPr>
          <p:nvPr>
            <p:ph type="title"/>
          </p:nvPr>
        </p:nvSpPr>
        <p:spPr>
          <a:xfrm>
            <a:off x="661916" y="2852381"/>
            <a:ext cx="3161940" cy="2640247"/>
          </a:xfrm>
        </p:spPr>
        <p:txBody>
          <a:bodyPr vert="horz" lIns="91440" tIns="45720" rIns="91440" bIns="45720" rtlCol="0" anchor="b">
            <a:normAutofit/>
          </a:bodyPr>
          <a:lstStyle/>
          <a:p>
            <a:r>
              <a:rPr lang="en-US" sz="3300">
                <a:solidFill>
                  <a:schemeClr val="tx1">
                    <a:lumMod val="85000"/>
                    <a:lumOff val="15000"/>
                  </a:schemeClr>
                </a:solidFill>
              </a:rPr>
              <a:t>Daniel Lee blir vikarierande projektledare när Elin får en bebis i mars 2020</a:t>
            </a:r>
          </a:p>
        </p:txBody>
      </p:sp>
    </p:spTree>
    <p:extLst>
      <p:ext uri="{BB962C8B-B14F-4D97-AF65-F5344CB8AC3E}">
        <p14:creationId xmlns:p14="http://schemas.microsoft.com/office/powerpoint/2010/main" val="301991173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49576</TotalTime>
  <Words>1564</Words>
  <Application>Microsoft Office PowerPoint</Application>
  <PresentationFormat>Bredbild</PresentationFormat>
  <Paragraphs>148</Paragraphs>
  <Slides>37</Slides>
  <Notes>0</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37</vt:i4>
      </vt:variant>
    </vt:vector>
  </HeadingPairs>
  <TitlesOfParts>
    <vt:vector size="41" baseType="lpstr">
      <vt:lpstr>Arial</vt:lpstr>
      <vt:lpstr>Calibri</vt:lpstr>
      <vt:lpstr>Calibri Light</vt:lpstr>
      <vt:lpstr>Office-tema</vt:lpstr>
      <vt:lpstr>Äntligen!</vt:lpstr>
      <vt:lpstr>Idén till projektet Äntligen!</vt:lpstr>
      <vt:lpstr>PowerPoint-presentation</vt:lpstr>
      <vt:lpstr>PowerPoint-presentation</vt:lpstr>
      <vt:lpstr>Logotyp, en symbol för förbundet</vt:lpstr>
      <vt:lpstr>Vi besökte specialskolor för elever med språkstörning för att berätta om UMS</vt:lpstr>
      <vt:lpstr>Hitta på roliga saker tillsammans är viktigt i en förening!  Bowling är en populär aktivitet   </vt:lpstr>
      <vt:lpstr>Förbundet Unga med språkstörning bildas vid ett första årsmöte i februari 2020!</vt:lpstr>
      <vt:lpstr>Daniel Lee blir vikarierande projektledare när Elin får en bebis i mars 2020</vt:lpstr>
      <vt:lpstr>Coronapandemi – undvika att träffa folk</vt:lpstr>
      <vt:lpstr>Styrelsen kommer igång, men över länk</vt:lpstr>
      <vt:lpstr>Annonser</vt:lpstr>
      <vt:lpstr>Hemsida</vt:lpstr>
      <vt:lpstr>Sociala medier</vt:lpstr>
      <vt:lpstr>Föreningshjälpen</vt:lpstr>
      <vt:lpstr>Föreningshjälpen, sju häften och fem filmer</vt:lpstr>
      <vt:lpstr>Informationsfilmer om hur det är att ha språkstörning</vt:lpstr>
      <vt:lpstr>Synas i media!</vt:lpstr>
      <vt:lpstr>Viktigaste frågan: Alla ska veta vad språkstörning är!</vt:lpstr>
      <vt:lpstr>Bosölägret 2021</vt:lpstr>
      <vt:lpstr>Svåra tider</vt:lpstr>
      <vt:lpstr>Nystart och förlängning!</vt:lpstr>
      <vt:lpstr>Skolbesök och bowlingturné</vt:lpstr>
      <vt:lpstr>Pris till UMS!</vt:lpstr>
      <vt:lpstr>Massor av aktiviteter</vt:lpstr>
      <vt:lpstr>Vad behövs för en lyckad aktivitet?</vt:lpstr>
      <vt:lpstr>PowerPoint-presentation</vt:lpstr>
      <vt:lpstr>Styrelsedag – en vision börjar ta form</vt:lpstr>
      <vt:lpstr>Föreningsinformation</vt:lpstr>
      <vt:lpstr>Miniläger</vt:lpstr>
      <vt:lpstr>Berätta om UMS i olika sammanhang</vt:lpstr>
      <vt:lpstr>Lokalföreningar</vt:lpstr>
      <vt:lpstr>Årsmöte 2023</vt:lpstr>
      <vt:lpstr>PowerPoint-presentation</vt:lpstr>
      <vt:lpstr>Filmpremiär</vt:lpstr>
      <vt:lpstr>Slutkonferens</vt:lpstr>
      <vt:lpstr>Vad händer nu?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Äntligen!</dc:title>
  <dc:creator>Jenny Forsling</dc:creator>
  <cp:lastModifiedBy>Jenny Forsling</cp:lastModifiedBy>
  <cp:revision>1</cp:revision>
  <dcterms:created xsi:type="dcterms:W3CDTF">2023-07-06T09:16:42Z</dcterms:created>
  <dcterms:modified xsi:type="dcterms:W3CDTF">2023-08-16T11:45:11Z</dcterms:modified>
</cp:coreProperties>
</file>